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svg" ContentType="image/svg+xml"/>
  <Default Extension="wmf" ContentType="image/x-wmf"/>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Masters/slideMaster9.xml" ContentType="application/vnd.openxmlformats-officedocument.presentationml.slideMaster+xml"/>
  <Override PartName="/ppt/slideMasters/slideMaster10.xml" ContentType="application/vnd.openxmlformats-officedocument.presentationml.slideMaster+xml"/>
  <Override PartName="/ppt/slideMasters/slideMaster11.xml" ContentType="application/vnd.openxmlformats-officedocument.presentationml.slideMaster+xml"/>
  <Override PartName="/ppt/slideMasters/slideMaster12.xml" ContentType="application/vnd.openxmlformats-officedocument.presentationml.slideMaster+xml"/>
  <Override PartName="/ppt/slideMasters/slideMaster1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3.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theme/theme4.xml" ContentType="application/vnd.openxmlformats-officedocument.theme+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theme/theme5.xml" ContentType="application/vnd.openxmlformats-officedocument.theme+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theme/theme6.xml" ContentType="application/vnd.openxmlformats-officedocument.theme+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theme/theme7.xml" ContentType="application/vnd.openxmlformats-officedocument.theme+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theme/theme8.xml" ContentType="application/vnd.openxmlformats-officedocument.theme+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theme/theme9.xml" ContentType="application/vnd.openxmlformats-officedocument.theme+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theme/theme10.xml" ContentType="application/vnd.openxmlformats-officedocument.theme+xml"/>
  <Override PartName="/ppt/slideLayouts/slideLayout72.xml" ContentType="application/vnd.openxmlformats-officedocument.presentationml.slideLayout+xml"/>
  <Override PartName="/ppt/slideLayouts/slideLayout73.xml" ContentType="application/vnd.openxmlformats-officedocument.presentationml.slideLayout+xml"/>
  <Override PartName="/ppt/slideLayouts/slideLayout74.xml" ContentType="application/vnd.openxmlformats-officedocument.presentationml.slideLayout+xml"/>
  <Override PartName="/ppt/slideLayouts/slideLayout75.xml" ContentType="application/vnd.openxmlformats-officedocument.presentationml.slideLayout+xml"/>
  <Override PartName="/ppt/slideLayouts/slideLayout76.xml" ContentType="application/vnd.openxmlformats-officedocument.presentationml.slideLayout+xml"/>
  <Override PartName="/ppt/slideLayouts/slideLayout77.xml" ContentType="application/vnd.openxmlformats-officedocument.presentationml.slideLayout+xml"/>
  <Override PartName="/ppt/slideLayouts/slideLayout78.xml" ContentType="application/vnd.openxmlformats-officedocument.presentationml.slideLayout+xml"/>
  <Override PartName="/ppt/theme/theme11.xml" ContentType="application/vnd.openxmlformats-officedocument.theme+xml"/>
  <Override PartName="/ppt/slideLayouts/slideLayout79.xml" ContentType="application/vnd.openxmlformats-officedocument.presentationml.slideLayout+xml"/>
  <Override PartName="/ppt/slideLayouts/slideLayout80.xml" ContentType="application/vnd.openxmlformats-officedocument.presentationml.slideLayout+xml"/>
  <Override PartName="/ppt/slideLayouts/slideLayout81.xml" ContentType="application/vnd.openxmlformats-officedocument.presentationml.slideLayout+xml"/>
  <Override PartName="/ppt/slideLayouts/slideLayout82.xml" ContentType="application/vnd.openxmlformats-officedocument.presentationml.slideLayout+xml"/>
  <Override PartName="/ppt/slideLayouts/slideLayout83.xml" ContentType="application/vnd.openxmlformats-officedocument.presentationml.slideLayout+xml"/>
  <Override PartName="/ppt/slideLayouts/slideLayout84.xml" ContentType="application/vnd.openxmlformats-officedocument.presentationml.slideLayout+xml"/>
  <Override PartName="/ppt/slideLayouts/slideLayout85.xml" ContentType="application/vnd.openxmlformats-officedocument.presentationml.slideLayout+xml"/>
  <Override PartName="/ppt/theme/theme12.xml" ContentType="application/vnd.openxmlformats-officedocument.theme+xml"/>
  <Override PartName="/ppt/slideLayouts/slideLayout86.xml" ContentType="application/vnd.openxmlformats-officedocument.presentationml.slideLayout+xml"/>
  <Override PartName="/ppt/slideLayouts/slideLayout87.xml" ContentType="application/vnd.openxmlformats-officedocument.presentationml.slideLayout+xml"/>
  <Override PartName="/ppt/slideLayouts/slideLayout88.xml" ContentType="application/vnd.openxmlformats-officedocument.presentationml.slideLayout+xml"/>
  <Override PartName="/ppt/slideLayouts/slideLayout89.xml" ContentType="application/vnd.openxmlformats-officedocument.presentationml.slideLayout+xml"/>
  <Override PartName="/ppt/slideLayouts/slideLayout90.xml" ContentType="application/vnd.openxmlformats-officedocument.presentationml.slideLayout+xml"/>
  <Override PartName="/ppt/slideLayouts/slideLayout91.xml" ContentType="application/vnd.openxmlformats-officedocument.presentationml.slideLayout+xml"/>
  <Override PartName="/ppt/slideLayouts/slideLayout92.xml" ContentType="application/vnd.openxmlformats-officedocument.presentationml.slideLayout+xml"/>
  <Override PartName="/ppt/theme/theme13.xml" ContentType="application/vnd.openxmlformats-officedocument.theme+xml"/>
  <Override PartName="/ppt/theme/theme14.xml" ContentType="application/vnd.openxmlformats-officedocument.theme+xml"/>
  <Override PartName="/ppt/theme/theme1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 id="2147483707" r:id="rId5"/>
    <p:sldMasterId id="2147483716" r:id="rId6"/>
    <p:sldMasterId id="2147483734" r:id="rId7"/>
    <p:sldMasterId id="2147483743" r:id="rId8"/>
    <p:sldMasterId id="2147483725" r:id="rId9"/>
    <p:sldMasterId id="2147483752" r:id="rId10"/>
    <p:sldMasterId id="2147483763" r:id="rId11"/>
    <p:sldMasterId id="2147483780" r:id="rId12"/>
    <p:sldMasterId id="2147483788" r:id="rId13"/>
    <p:sldMasterId id="2147483796" r:id="rId14"/>
    <p:sldMasterId id="2147483804" r:id="rId15"/>
    <p:sldMasterId id="2147483812" r:id="rId16"/>
  </p:sldMasterIdLst>
  <p:notesMasterIdLst>
    <p:notesMasterId r:id="rId26"/>
  </p:notesMasterIdLst>
  <p:handoutMasterIdLst>
    <p:handoutMasterId r:id="rId27"/>
  </p:handoutMasterIdLst>
  <p:sldIdLst>
    <p:sldId id="288" r:id="rId17"/>
    <p:sldId id="3743" r:id="rId18"/>
    <p:sldId id="370" r:id="rId19"/>
    <p:sldId id="391" r:id="rId20"/>
    <p:sldId id="2145705361" r:id="rId21"/>
    <p:sldId id="2145705360" r:id="rId22"/>
    <p:sldId id="2145705355" r:id="rId23"/>
    <p:sldId id="2145705358" r:id="rId24"/>
    <p:sldId id="2145705357" r:id="rId2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04040"/>
    <a:srgbClr val="414042"/>
    <a:srgbClr val="019F90"/>
    <a:srgbClr val="75AF27"/>
    <a:srgbClr val="F37A1E"/>
    <a:srgbClr val="E22671"/>
    <a:srgbClr val="A02771"/>
    <a:srgbClr val="EF6597"/>
    <a:srgbClr val="FFCC04"/>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86381"/>
  </p:normalViewPr>
  <p:slideViewPr>
    <p:cSldViewPr snapToGrid="0" snapToObjects="1">
      <p:cViewPr varScale="1">
        <p:scale>
          <a:sx n="62" d="100"/>
          <a:sy n="62" d="100"/>
        </p:scale>
        <p:origin x="828" y="52"/>
      </p:cViewPr>
      <p:guideLst>
        <p:guide orient="horz" pos="2160"/>
        <p:guide pos="384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5.xml"/><Relationship Id="rId13" Type="http://schemas.openxmlformats.org/officeDocument/2006/relationships/slideMaster" Target="slideMasters/slideMaster10.xml"/><Relationship Id="rId18" Type="http://schemas.openxmlformats.org/officeDocument/2006/relationships/slide" Target="slides/slide2.xml"/><Relationship Id="rId26"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slide" Target="slides/slide5.xml"/><Relationship Id="rId7" Type="http://schemas.openxmlformats.org/officeDocument/2006/relationships/slideMaster" Target="slideMasters/slideMaster4.xml"/><Relationship Id="rId12" Type="http://schemas.openxmlformats.org/officeDocument/2006/relationships/slideMaster" Target="slideMasters/slideMaster9.xml"/><Relationship Id="rId17" Type="http://schemas.openxmlformats.org/officeDocument/2006/relationships/slide" Target="slides/slide1.xml"/><Relationship Id="rId25" Type="http://schemas.openxmlformats.org/officeDocument/2006/relationships/slide" Target="slides/slide9.xml"/><Relationship Id="rId2" Type="http://schemas.openxmlformats.org/officeDocument/2006/relationships/customXml" Target="../customXml/item2.xml"/><Relationship Id="rId16" Type="http://schemas.openxmlformats.org/officeDocument/2006/relationships/slideMaster" Target="slideMasters/slideMaster13.xml"/><Relationship Id="rId20" Type="http://schemas.openxmlformats.org/officeDocument/2006/relationships/slide" Target="slides/slide4.xml"/><Relationship Id="rId29"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Master" Target="slideMasters/slideMaster8.xml"/><Relationship Id="rId24" Type="http://schemas.openxmlformats.org/officeDocument/2006/relationships/slide" Target="slides/slide8.xml"/><Relationship Id="rId5" Type="http://schemas.openxmlformats.org/officeDocument/2006/relationships/slideMaster" Target="slideMasters/slideMaster2.xml"/><Relationship Id="rId15" Type="http://schemas.openxmlformats.org/officeDocument/2006/relationships/slideMaster" Target="slideMasters/slideMaster12.xml"/><Relationship Id="rId23" Type="http://schemas.openxmlformats.org/officeDocument/2006/relationships/slide" Target="slides/slide7.xml"/><Relationship Id="rId28" Type="http://schemas.openxmlformats.org/officeDocument/2006/relationships/presProps" Target="presProps.xml"/><Relationship Id="rId10" Type="http://schemas.openxmlformats.org/officeDocument/2006/relationships/slideMaster" Target="slideMasters/slideMaster7.xml"/><Relationship Id="rId19" Type="http://schemas.openxmlformats.org/officeDocument/2006/relationships/slide" Target="slides/slide3.xml"/><Relationship Id="rId31"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Master" Target="slideMasters/slideMaster6.xml"/><Relationship Id="rId14" Type="http://schemas.openxmlformats.org/officeDocument/2006/relationships/slideMaster" Target="slideMasters/slideMaster11.xml"/><Relationship Id="rId22" Type="http://schemas.openxmlformats.org/officeDocument/2006/relationships/slide" Target="slides/slide6.xml"/><Relationship Id="rId27" Type="http://schemas.openxmlformats.org/officeDocument/2006/relationships/handoutMaster" Target="handoutMasters/handoutMaster1.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1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D78AA3DB-ECFA-9542-9A74-68825FBAC51D}" type="datetimeFigureOut">
              <a:rPr lang="en-US" smtClean="0"/>
              <a:t>11/22/2021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75411481-C6F5-184B-814E-91A461B07B79}" type="slidenum">
              <a:rPr lang="en-US" smtClean="0"/>
              <a:t>‹#›</a:t>
            </a:fld>
            <a:endParaRPr lang="en-US"/>
          </a:p>
        </p:txBody>
      </p:sp>
    </p:spTree>
    <p:extLst>
      <p:ext uri="{BB962C8B-B14F-4D97-AF65-F5344CB8AC3E}">
        <p14:creationId xmlns:p14="http://schemas.microsoft.com/office/powerpoint/2010/main" val="2386244689"/>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1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C574B11-7F5E-7046-8D66-D34A976C99F2}" type="datetimeFigureOut">
              <a:rPr lang="en-US" smtClean="0"/>
              <a:t>11/22/2021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3FC12A1-69AD-6C49-B017-3E9D53243DCC}" type="slidenum">
              <a:rPr lang="en-US" smtClean="0"/>
              <a:t>‹#›</a:t>
            </a:fld>
            <a:endParaRPr lang="en-US"/>
          </a:p>
        </p:txBody>
      </p:sp>
    </p:spTree>
    <p:extLst>
      <p:ext uri="{BB962C8B-B14F-4D97-AF65-F5344CB8AC3E}">
        <p14:creationId xmlns:p14="http://schemas.microsoft.com/office/powerpoint/2010/main" val="926499624"/>
      </p:ext>
    </p:extLst>
  </p:cSld>
  <p:clrMap bg1="lt1" tx1="dk1" bg2="lt2" tx2="dk2" accent1="accent1" accent2="accent2" accent3="accent3" accent4="accent4" accent5="accent5" accent6="accent6" hlink="hlink" folHlink="folHlink"/>
  <p:hf sldNum="0"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69560690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lv-LV"/>
          </a:p>
        </p:txBody>
      </p:sp>
    </p:spTree>
    <p:extLst>
      <p:ext uri="{BB962C8B-B14F-4D97-AF65-F5344CB8AC3E}">
        <p14:creationId xmlns:p14="http://schemas.microsoft.com/office/powerpoint/2010/main" val="43636695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800100" lvl="1" indent="-342900">
              <a:spcBef>
                <a:spcPts val="2000"/>
              </a:spcBef>
              <a:buSzPct val="150000"/>
              <a:buBlip>
                <a:blip r:embed="rId3"/>
              </a:buBlip>
            </a:pPr>
            <a:r>
              <a:rPr lang="en-US" sz="1200" spc="0" err="1">
                <a:solidFill>
                  <a:srgbClr val="414042"/>
                </a:solidFill>
              </a:rPr>
              <a:t>Rimi</a:t>
            </a:r>
            <a:r>
              <a:rPr lang="en-US" sz="1200" spc="0">
                <a:solidFill>
                  <a:srgbClr val="414042"/>
                </a:solidFill>
              </a:rPr>
              <a:t> 2. place in Latvia (no other retailers in Top 10)</a:t>
            </a:r>
          </a:p>
          <a:p>
            <a:pPr marL="800100" lvl="1" indent="-342900">
              <a:spcBef>
                <a:spcPts val="2000"/>
              </a:spcBef>
              <a:buSzPct val="150000"/>
              <a:buBlip>
                <a:blip r:embed="rId3"/>
              </a:buBlip>
            </a:pPr>
            <a:r>
              <a:rPr lang="en-US" sz="1200" err="1">
                <a:solidFill>
                  <a:srgbClr val="414042"/>
                </a:solidFill>
              </a:rPr>
              <a:t>Rimi</a:t>
            </a:r>
            <a:r>
              <a:rPr lang="en-US" sz="1200">
                <a:solidFill>
                  <a:srgbClr val="414042"/>
                </a:solidFill>
              </a:rPr>
              <a:t> not in Top 10 in Estonia and Lithuania</a:t>
            </a:r>
          </a:p>
          <a:p>
            <a:pPr marL="800100" lvl="1" indent="-342900">
              <a:spcBef>
                <a:spcPts val="2000"/>
              </a:spcBef>
              <a:buSzPct val="150000"/>
              <a:buBlip>
                <a:blip r:embed="rId3"/>
              </a:buBlip>
            </a:pPr>
            <a:r>
              <a:rPr lang="en-US" sz="1200" spc="0">
                <a:solidFill>
                  <a:srgbClr val="414042"/>
                </a:solidFill>
              </a:rPr>
              <a:t>Coop &amp; </a:t>
            </a:r>
            <a:r>
              <a:rPr lang="en-US" sz="1200" spc="0" err="1">
                <a:solidFill>
                  <a:srgbClr val="414042"/>
                </a:solidFill>
              </a:rPr>
              <a:t>Selver</a:t>
            </a:r>
            <a:r>
              <a:rPr lang="en-US" sz="1200" spc="0">
                <a:solidFill>
                  <a:srgbClr val="414042"/>
                </a:solidFill>
              </a:rPr>
              <a:t> in Top 10 in Estonia</a:t>
            </a:r>
            <a:endParaRPr lang="lv-LV" sz="1200" spc="0">
              <a:solidFill>
                <a:srgbClr val="414042"/>
              </a:solidFill>
            </a:endParaRPr>
          </a:p>
          <a:p>
            <a:pPr marL="800100" lvl="1" indent="-342900">
              <a:spcBef>
                <a:spcPts val="2000"/>
              </a:spcBef>
              <a:buSzPct val="150000"/>
              <a:buBlip>
                <a:blip r:embed="rId3"/>
              </a:buBlip>
            </a:pPr>
            <a:endParaRPr lang="lv-LV" sz="1200" spc="0">
              <a:solidFill>
                <a:srgbClr val="414042"/>
              </a:solidFill>
            </a:endParaRPr>
          </a:p>
          <a:p>
            <a:pPr marL="800100" marR="0" lvl="1" indent="-342900" algn="l" defTabSz="914400" rtl="0" eaLnBrk="1" fontAlgn="auto" latinLnBrk="0" hangingPunct="1">
              <a:lnSpc>
                <a:spcPct val="100000"/>
              </a:lnSpc>
              <a:spcBef>
                <a:spcPts val="2000"/>
              </a:spcBef>
              <a:spcAft>
                <a:spcPts val="0"/>
              </a:spcAft>
              <a:buClrTx/>
              <a:buSzPct val="150000"/>
              <a:buFontTx/>
              <a:buBlip>
                <a:blip r:embed="rId3"/>
              </a:buBlip>
              <a:tabLst/>
              <a:defRPr/>
            </a:pPr>
            <a:r>
              <a:rPr lang="en-US" sz="1200"/>
              <a:t>Sustainable brand index 2020</a:t>
            </a:r>
            <a:r>
              <a:rPr lang="lv-LV" sz="1200"/>
              <a:t> – Rimi </a:t>
            </a:r>
            <a:r>
              <a:rPr lang="lv-LV" sz="1200" err="1"/>
              <a:t>leading</a:t>
            </a:r>
            <a:r>
              <a:rPr lang="lv-LV" sz="1200"/>
              <a:t> </a:t>
            </a:r>
            <a:r>
              <a:rPr lang="lv-LV" sz="1200" err="1"/>
              <a:t>in</a:t>
            </a:r>
            <a:r>
              <a:rPr lang="lv-LV" sz="1200"/>
              <a:t> Latvia, </a:t>
            </a:r>
            <a:r>
              <a:rPr lang="lv-LV" sz="1200" err="1"/>
              <a:t>not</a:t>
            </a:r>
            <a:r>
              <a:rPr lang="lv-LV" sz="1200"/>
              <a:t> </a:t>
            </a:r>
            <a:r>
              <a:rPr lang="lv-LV" sz="1200" err="1"/>
              <a:t>among</a:t>
            </a:r>
            <a:r>
              <a:rPr lang="lv-LV" sz="1200"/>
              <a:t> </a:t>
            </a:r>
            <a:r>
              <a:rPr lang="lv-LV" sz="1200" err="1"/>
              <a:t>leaders</a:t>
            </a:r>
            <a:r>
              <a:rPr lang="lv-LV" sz="1200"/>
              <a:t> </a:t>
            </a:r>
            <a:r>
              <a:rPr lang="lv-LV" sz="1200" err="1"/>
              <a:t>in</a:t>
            </a:r>
            <a:r>
              <a:rPr lang="lv-LV" sz="1200"/>
              <a:t> </a:t>
            </a:r>
            <a:r>
              <a:rPr lang="lv-LV" sz="1200" err="1"/>
              <a:t>Estonia</a:t>
            </a:r>
            <a:r>
              <a:rPr lang="lv-LV" sz="1200"/>
              <a:t> </a:t>
            </a:r>
            <a:r>
              <a:rPr lang="lv-LV" sz="1200" err="1"/>
              <a:t>and</a:t>
            </a:r>
            <a:r>
              <a:rPr lang="lv-LV" sz="1200"/>
              <a:t> </a:t>
            </a:r>
            <a:r>
              <a:rPr lang="lv-LV" sz="1200" err="1"/>
              <a:t>Lithuania</a:t>
            </a:r>
            <a:r>
              <a:rPr lang="lv-LV" sz="1200"/>
              <a:t> </a:t>
            </a:r>
          </a:p>
          <a:p>
            <a:pPr marL="800100" lvl="1" indent="-342900">
              <a:spcBef>
                <a:spcPts val="2000"/>
              </a:spcBef>
              <a:buSzPct val="150000"/>
              <a:buBlip>
                <a:blip r:embed="rId3"/>
              </a:buBlip>
            </a:pPr>
            <a:r>
              <a:rPr lang="en-US" sz="1200">
                <a:solidFill>
                  <a:srgbClr val="414042"/>
                </a:solidFill>
              </a:rPr>
              <a:t>Lidl Top 1 in Lithuania; </a:t>
            </a:r>
            <a:r>
              <a:rPr lang="en-US" sz="1200" err="1">
                <a:solidFill>
                  <a:srgbClr val="414042"/>
                </a:solidFill>
              </a:rPr>
              <a:t>Iki</a:t>
            </a:r>
            <a:r>
              <a:rPr lang="en-US" sz="1200">
                <a:solidFill>
                  <a:srgbClr val="414042"/>
                </a:solidFill>
              </a:rPr>
              <a:t>, Maxima, </a:t>
            </a:r>
            <a:r>
              <a:rPr lang="en-US" sz="1200" err="1">
                <a:solidFill>
                  <a:srgbClr val="414042"/>
                </a:solidFill>
              </a:rPr>
              <a:t>Norfa</a:t>
            </a:r>
            <a:r>
              <a:rPr lang="en-US" sz="1200">
                <a:solidFill>
                  <a:srgbClr val="414042"/>
                </a:solidFill>
              </a:rPr>
              <a:t> also in Top 10</a:t>
            </a:r>
            <a:endParaRPr lang="en-US" sz="1200" spc="0">
              <a:solidFill>
                <a:srgbClr val="414042"/>
              </a:solidFill>
            </a:endParaRPr>
          </a:p>
          <a:p>
            <a:endParaRPr lang="en-US"/>
          </a:p>
        </p:txBody>
      </p:sp>
    </p:spTree>
    <p:extLst>
      <p:ext uri="{BB962C8B-B14F-4D97-AF65-F5344CB8AC3E}">
        <p14:creationId xmlns:p14="http://schemas.microsoft.com/office/powerpoint/2010/main" val="255274576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lvl="0" indent="0" algn="l" defTabSz="488950">
              <a:lnSpc>
                <a:spcPct val="90000"/>
              </a:lnSpc>
              <a:spcBef>
                <a:spcPct val="0"/>
              </a:spcBef>
              <a:spcAft>
                <a:spcPct val="35000"/>
              </a:spcAft>
              <a:buNone/>
            </a:pPr>
            <a:r>
              <a:rPr lang="sv-SE" sz="1200" b="1">
                <a:latin typeface="ICA Text Ny" panose="00000500000000000000" pitchFamily="50" charset="0"/>
              </a:rPr>
              <a:t>1. Make visible</a:t>
            </a:r>
          </a:p>
          <a:p>
            <a:pPr marL="0" lvl="0" indent="0" algn="l" defTabSz="488950">
              <a:lnSpc>
                <a:spcPct val="90000"/>
              </a:lnSpc>
              <a:spcBef>
                <a:spcPct val="0"/>
              </a:spcBef>
              <a:spcAft>
                <a:spcPct val="35000"/>
              </a:spcAft>
              <a:buNone/>
            </a:pPr>
            <a:r>
              <a:rPr lang="sv-SE" sz="1200">
                <a:latin typeface="ICA Text Ny" panose="00000500000000000000" pitchFamily="50" charset="0"/>
              </a:rPr>
              <a:t>All waste is registered in a unified way and visible in the SAP system</a:t>
            </a:r>
          </a:p>
          <a:p>
            <a:pPr marL="0" lvl="0" indent="0" algn="l" defTabSz="488950">
              <a:lnSpc>
                <a:spcPct val="90000"/>
              </a:lnSpc>
              <a:spcBef>
                <a:spcPct val="0"/>
              </a:spcBef>
              <a:spcAft>
                <a:spcPct val="35000"/>
              </a:spcAft>
              <a:buNone/>
            </a:pPr>
            <a:endParaRPr lang="sv-SE" sz="1200" kern="1200">
              <a:latin typeface="ICA Text Ny" panose="00000500000000000000" pitchFamily="50" charset="0"/>
            </a:endParaRPr>
          </a:p>
          <a:p>
            <a:pPr marL="0" lvl="0" indent="0" algn="l" defTabSz="488950">
              <a:lnSpc>
                <a:spcPct val="90000"/>
              </a:lnSpc>
              <a:spcBef>
                <a:spcPct val="0"/>
              </a:spcBef>
              <a:spcAft>
                <a:spcPct val="35000"/>
              </a:spcAft>
              <a:buNone/>
            </a:pPr>
            <a:r>
              <a:rPr lang="en-US" sz="1200" b="1" kern="1200">
                <a:latin typeface="ICA Text Ny" panose="00000500000000000000" pitchFamily="50" charset="0"/>
              </a:rPr>
              <a:t>2. Analyze and set goals</a:t>
            </a:r>
          </a:p>
          <a:p>
            <a:pPr marL="0" lvl="0" indent="0" algn="l" defTabSz="488950">
              <a:lnSpc>
                <a:spcPct val="90000"/>
              </a:lnSpc>
              <a:spcBef>
                <a:spcPct val="0"/>
              </a:spcBef>
              <a:spcAft>
                <a:spcPct val="35000"/>
              </a:spcAft>
              <a:buNone/>
            </a:pPr>
            <a:r>
              <a:rPr lang="en-US" sz="1200" kern="1200">
                <a:latin typeface="ICA Text Ny" panose="00000500000000000000" pitchFamily="50" charset="0"/>
              </a:rPr>
              <a:t>The cause of the waste is analyzed in order to take the right measures.</a:t>
            </a:r>
          </a:p>
          <a:p>
            <a:pPr marL="0" lvl="0" indent="0" algn="l" defTabSz="488950">
              <a:lnSpc>
                <a:spcPct val="90000"/>
              </a:lnSpc>
              <a:spcBef>
                <a:spcPct val="0"/>
              </a:spcBef>
              <a:spcAft>
                <a:spcPct val="35000"/>
              </a:spcAft>
              <a:buNone/>
            </a:pPr>
            <a:r>
              <a:rPr lang="en-US" sz="1200" kern="1200">
                <a:latin typeface="ICA Text Ny" panose="00000500000000000000" pitchFamily="50" charset="0"/>
              </a:rPr>
              <a:t>Goals are set per country / department / category / store.</a:t>
            </a:r>
          </a:p>
          <a:p>
            <a:pPr marL="0" lvl="0" indent="0" algn="l" defTabSz="488950">
              <a:lnSpc>
                <a:spcPct val="90000"/>
              </a:lnSpc>
              <a:spcBef>
                <a:spcPct val="0"/>
              </a:spcBef>
              <a:spcAft>
                <a:spcPct val="35000"/>
              </a:spcAft>
              <a:buNone/>
            </a:pPr>
            <a:endParaRPr lang="en-US" sz="1200" kern="1200">
              <a:latin typeface="ICA Text Ny" panose="00000500000000000000" pitchFamily="50" charset="0"/>
            </a:endParaRPr>
          </a:p>
          <a:p>
            <a:pPr marL="0" lvl="0" indent="0" algn="l" defTabSz="488950">
              <a:lnSpc>
                <a:spcPct val="90000"/>
              </a:lnSpc>
              <a:spcBef>
                <a:spcPct val="0"/>
              </a:spcBef>
              <a:spcAft>
                <a:spcPct val="35000"/>
              </a:spcAft>
              <a:buNone/>
            </a:pPr>
            <a:r>
              <a:rPr lang="en-US" sz="1200" b="1">
                <a:latin typeface="ICA Text Ny" panose="00000500000000000000" pitchFamily="50" charset="0"/>
              </a:rPr>
              <a:t>3. Remedy – Provide against</a:t>
            </a:r>
          </a:p>
          <a:p>
            <a:pPr marL="0" lvl="0" indent="0" algn="l" defTabSz="488950">
              <a:lnSpc>
                <a:spcPct val="90000"/>
              </a:lnSpc>
              <a:spcBef>
                <a:spcPct val="0"/>
              </a:spcBef>
              <a:spcAft>
                <a:spcPct val="35000"/>
              </a:spcAft>
              <a:buNone/>
            </a:pPr>
            <a:r>
              <a:rPr lang="en-US" sz="1200">
                <a:latin typeface="ICA Text Ny" panose="00000500000000000000" pitchFamily="50" charset="0"/>
              </a:rPr>
              <a:t>Causes of the waste are remedied. Review of purchases, assortment, stock balance, campaigns is carried out.</a:t>
            </a:r>
          </a:p>
          <a:p>
            <a:pPr marL="0" lvl="0" indent="0" algn="l" defTabSz="488950">
              <a:lnSpc>
                <a:spcPct val="90000"/>
              </a:lnSpc>
              <a:spcBef>
                <a:spcPct val="0"/>
              </a:spcBef>
              <a:spcAft>
                <a:spcPct val="35000"/>
              </a:spcAft>
              <a:buNone/>
            </a:pPr>
            <a:endParaRPr lang="en-US" sz="1200">
              <a:latin typeface="ICA Text Ny" panose="00000500000000000000" pitchFamily="50" charset="0"/>
            </a:endParaRPr>
          </a:p>
          <a:p>
            <a:pPr marL="0" lvl="0" indent="0" algn="l" defTabSz="488950">
              <a:lnSpc>
                <a:spcPct val="90000"/>
              </a:lnSpc>
              <a:spcBef>
                <a:spcPct val="0"/>
              </a:spcBef>
              <a:spcAft>
                <a:spcPct val="35000"/>
              </a:spcAft>
              <a:buNone/>
            </a:pPr>
            <a:r>
              <a:rPr lang="en-US" sz="1600" b="1">
                <a:latin typeface="ICA Text Ny" panose="00000500000000000000" pitchFamily="50" charset="0"/>
              </a:rPr>
              <a:t>4. Remedy - Prevent</a:t>
            </a:r>
          </a:p>
          <a:p>
            <a:pPr marL="0" lvl="0" indent="0" algn="l" defTabSz="488950">
              <a:lnSpc>
                <a:spcPct val="90000"/>
              </a:lnSpc>
              <a:spcBef>
                <a:spcPct val="0"/>
              </a:spcBef>
              <a:spcAft>
                <a:spcPct val="35000"/>
              </a:spcAft>
              <a:buNone/>
            </a:pPr>
            <a:r>
              <a:rPr lang="en-US" sz="1200">
                <a:latin typeface="ICA Text Ny" panose="00000500000000000000" pitchFamily="50" charset="0"/>
              </a:rPr>
              <a:t>Products are refined, sold out and donated to people before a waste occurs.</a:t>
            </a:r>
          </a:p>
          <a:p>
            <a:pPr marL="0" lvl="0" indent="0" algn="l" defTabSz="488950">
              <a:lnSpc>
                <a:spcPct val="90000"/>
              </a:lnSpc>
              <a:spcBef>
                <a:spcPct val="0"/>
              </a:spcBef>
              <a:spcAft>
                <a:spcPct val="35000"/>
              </a:spcAft>
              <a:buNone/>
            </a:pPr>
            <a:endParaRPr lang="en-US" sz="1200">
              <a:latin typeface="ICA Text Ny" panose="00000500000000000000" pitchFamily="50" charset="0"/>
            </a:endParaRPr>
          </a:p>
          <a:p>
            <a:pPr marL="0" lvl="0" indent="0" algn="l" defTabSz="488950">
              <a:lnSpc>
                <a:spcPct val="90000"/>
              </a:lnSpc>
              <a:spcBef>
                <a:spcPct val="0"/>
              </a:spcBef>
              <a:spcAft>
                <a:spcPct val="35000"/>
              </a:spcAft>
              <a:buNone/>
            </a:pPr>
            <a:r>
              <a:rPr lang="en-US" sz="1600" b="1">
                <a:latin typeface="ICA Text Ny" panose="00000500000000000000" pitchFamily="50" charset="0"/>
              </a:rPr>
              <a:t>5. Follow up</a:t>
            </a:r>
          </a:p>
          <a:p>
            <a:pPr marL="0" lvl="0" indent="0" algn="l" defTabSz="488950">
              <a:lnSpc>
                <a:spcPct val="90000"/>
              </a:lnSpc>
              <a:spcBef>
                <a:spcPct val="0"/>
              </a:spcBef>
              <a:spcAft>
                <a:spcPct val="35000"/>
              </a:spcAft>
              <a:buNone/>
            </a:pPr>
            <a:r>
              <a:rPr lang="en-US" sz="1200">
                <a:latin typeface="ICA Text Ny" panose="00000500000000000000" pitchFamily="50" charset="0"/>
              </a:rPr>
              <a:t>Weekly follow-ups are done per department / category. New goals are set / existing ones are updated.</a:t>
            </a:r>
          </a:p>
          <a:p>
            <a:pPr marL="0" lvl="0" indent="0" algn="l" defTabSz="488950">
              <a:lnSpc>
                <a:spcPct val="90000"/>
              </a:lnSpc>
              <a:spcBef>
                <a:spcPct val="0"/>
              </a:spcBef>
              <a:spcAft>
                <a:spcPct val="35000"/>
              </a:spcAft>
              <a:buNone/>
            </a:pPr>
            <a:endParaRPr lang="en-US" sz="1200">
              <a:latin typeface="ICA Text Ny" panose="00000500000000000000" pitchFamily="50" charset="0"/>
            </a:endParaRPr>
          </a:p>
          <a:p>
            <a:pPr marL="0" lvl="0" indent="0" algn="l" defTabSz="488950">
              <a:lnSpc>
                <a:spcPct val="90000"/>
              </a:lnSpc>
              <a:spcBef>
                <a:spcPct val="0"/>
              </a:spcBef>
              <a:spcAft>
                <a:spcPct val="35000"/>
              </a:spcAft>
              <a:buNone/>
            </a:pPr>
            <a:r>
              <a:rPr lang="en-US" sz="1600" b="1">
                <a:latin typeface="ICA Text Ny" panose="00000500000000000000" pitchFamily="50" charset="0"/>
              </a:rPr>
              <a:t>6. Communicate</a:t>
            </a:r>
          </a:p>
          <a:p>
            <a:pPr marL="0" lvl="0" indent="0" algn="l" defTabSz="488950">
              <a:lnSpc>
                <a:spcPct val="90000"/>
              </a:lnSpc>
              <a:spcBef>
                <a:spcPct val="0"/>
              </a:spcBef>
              <a:spcAft>
                <a:spcPct val="35000"/>
              </a:spcAft>
              <a:buNone/>
            </a:pPr>
            <a:r>
              <a:rPr lang="en-US" sz="1200">
                <a:latin typeface="ICA Text Ny" panose="00000500000000000000" pitchFamily="50" charset="0"/>
              </a:rPr>
              <a:t>Successes are communicated and celebrated to create commitment, pride and incentives for continued work with food waste.</a:t>
            </a:r>
          </a:p>
          <a:p>
            <a:pPr marL="0" lvl="0" indent="0" algn="l" defTabSz="488950">
              <a:lnSpc>
                <a:spcPct val="90000"/>
              </a:lnSpc>
              <a:spcBef>
                <a:spcPct val="0"/>
              </a:spcBef>
              <a:spcAft>
                <a:spcPct val="35000"/>
              </a:spcAft>
              <a:buNone/>
            </a:pPr>
            <a:endParaRPr lang="en-US" sz="1200">
              <a:latin typeface="ICA Text Ny" panose="00000500000000000000" pitchFamily="50" charset="0"/>
            </a:endParaRPr>
          </a:p>
          <a:p>
            <a:pPr marL="0" lvl="0" indent="0" algn="l" defTabSz="488950">
              <a:lnSpc>
                <a:spcPct val="90000"/>
              </a:lnSpc>
              <a:spcBef>
                <a:spcPct val="0"/>
              </a:spcBef>
              <a:spcAft>
                <a:spcPct val="35000"/>
              </a:spcAft>
              <a:buNone/>
            </a:pPr>
            <a:r>
              <a:rPr lang="en-US" sz="1200">
                <a:latin typeface="ICA Text Ny" panose="00000500000000000000" pitchFamily="50" charset="0"/>
              </a:rPr>
              <a:t>However the one area, where  we need to improve our performance is food waste. We are in the first stages of the food waste prevention plan and still need to do some work to make food waste more visible, as well as to understand better the causes of it. There are 2 direction in the remedy phase – increase food donations and decrease write-offs. We have also performed a food waste audit and the recommendations of the audit will be useful in the future work.   </a:t>
            </a:r>
            <a:endParaRPr lang="sv-SE" sz="1200">
              <a:latin typeface="ICA Text Ny" panose="00000500000000000000" pitchFamily="50" charset="0"/>
            </a:endParaRPr>
          </a:p>
          <a:p>
            <a:pPr marL="0" lvl="0" indent="0" algn="l" defTabSz="488950">
              <a:lnSpc>
                <a:spcPct val="90000"/>
              </a:lnSpc>
              <a:spcBef>
                <a:spcPct val="0"/>
              </a:spcBef>
              <a:spcAft>
                <a:spcPct val="35000"/>
              </a:spcAft>
              <a:buNone/>
            </a:pPr>
            <a:endParaRPr lang="sv-SE" sz="1200">
              <a:latin typeface="ICA Text Ny" panose="00000500000000000000" pitchFamily="50" charset="0"/>
            </a:endParaRPr>
          </a:p>
          <a:p>
            <a:pPr marL="0" lvl="0" indent="0" algn="l" defTabSz="488950">
              <a:lnSpc>
                <a:spcPct val="90000"/>
              </a:lnSpc>
              <a:spcBef>
                <a:spcPct val="0"/>
              </a:spcBef>
              <a:spcAft>
                <a:spcPct val="35000"/>
              </a:spcAft>
              <a:buNone/>
            </a:pPr>
            <a:endParaRPr lang="sv-SE" sz="1200">
              <a:latin typeface="ICA Text Ny" panose="00000500000000000000" pitchFamily="50" charset="0"/>
            </a:endParaRPr>
          </a:p>
          <a:p>
            <a:pPr marL="0" lvl="0" indent="0" algn="l" defTabSz="488950">
              <a:lnSpc>
                <a:spcPct val="90000"/>
              </a:lnSpc>
              <a:spcBef>
                <a:spcPct val="0"/>
              </a:spcBef>
              <a:spcAft>
                <a:spcPct val="35000"/>
              </a:spcAft>
              <a:buNone/>
            </a:pPr>
            <a:endParaRPr lang="sv-SE" sz="1200">
              <a:latin typeface="ICA Text Ny" panose="00000500000000000000" pitchFamily="50" charset="0"/>
            </a:endParaRPr>
          </a:p>
          <a:p>
            <a:pPr marL="0" lvl="0" indent="0" algn="l" defTabSz="488950">
              <a:lnSpc>
                <a:spcPct val="90000"/>
              </a:lnSpc>
              <a:spcBef>
                <a:spcPct val="0"/>
              </a:spcBef>
              <a:spcAft>
                <a:spcPct val="35000"/>
              </a:spcAft>
              <a:buNone/>
            </a:pPr>
            <a:endParaRPr lang="sv-SE" sz="1200" kern="1200"/>
          </a:p>
          <a:p>
            <a:pPr marL="0" lvl="0" indent="0" algn="l" defTabSz="488950">
              <a:lnSpc>
                <a:spcPct val="90000"/>
              </a:lnSpc>
              <a:spcBef>
                <a:spcPct val="0"/>
              </a:spcBef>
              <a:spcAft>
                <a:spcPct val="35000"/>
              </a:spcAft>
              <a:buNone/>
            </a:pPr>
            <a:endParaRPr lang="sv-SE" sz="1200" kern="1200">
              <a:latin typeface="ICA Text Ny" panose="00000500000000000000" pitchFamily="50" charset="0"/>
            </a:endParaRPr>
          </a:p>
          <a:p>
            <a:endParaRPr lang="lt-LT"/>
          </a:p>
        </p:txBody>
      </p:sp>
    </p:spTree>
    <p:extLst>
      <p:ext uri="{BB962C8B-B14F-4D97-AF65-F5344CB8AC3E}">
        <p14:creationId xmlns:p14="http://schemas.microsoft.com/office/powerpoint/2010/main" val="152708981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75.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76.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77.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78.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79.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0.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81.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82.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83.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84.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85.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86.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87.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88.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89.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0.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91.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92.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color 1">
    <p:spTree>
      <p:nvGrpSpPr>
        <p:cNvPr id="1" name=""/>
        <p:cNvGrpSpPr/>
        <p:nvPr/>
      </p:nvGrpSpPr>
      <p:grpSpPr>
        <a:xfrm>
          <a:off x="0" y="0"/>
          <a:ext cx="0" cy="0"/>
          <a:chOff x="0" y="0"/>
          <a:chExt cx="0" cy="0"/>
        </a:xfrm>
      </p:grpSpPr>
      <p:sp>
        <p:nvSpPr>
          <p:cNvPr id="7" name="Rectangle 6"/>
          <p:cNvSpPr/>
          <p:nvPr userDrawn="1"/>
        </p:nvSpPr>
        <p:spPr>
          <a:xfrm>
            <a:off x="159833" y="155631"/>
            <a:ext cx="11876049" cy="5542817"/>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n>
                <a:noFill/>
              </a:ln>
            </a:endParaRPr>
          </a:p>
        </p:txBody>
      </p:sp>
      <p:sp>
        <p:nvSpPr>
          <p:cNvPr id="2" name="Title 1"/>
          <p:cNvSpPr>
            <a:spLocks noGrp="1"/>
          </p:cNvSpPr>
          <p:nvPr>
            <p:ph type="ctrTitle"/>
          </p:nvPr>
        </p:nvSpPr>
        <p:spPr>
          <a:xfrm>
            <a:off x="1524000" y="1122363"/>
            <a:ext cx="9144000" cy="2387600"/>
          </a:xfrm>
        </p:spPr>
        <p:txBody>
          <a:bodyPr anchor="b">
            <a:normAutofit/>
          </a:bodyPr>
          <a:lstStyle>
            <a:lvl1pPr algn="ctr">
              <a:defRPr sz="3200">
                <a:solidFill>
                  <a:schemeClr val="bg1"/>
                </a:solidFill>
              </a:defRPr>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normAutofit/>
          </a:bodyPr>
          <a:lstStyle>
            <a:lvl1pPr marL="0" indent="0" algn="ctr">
              <a:buNone/>
              <a:defRPr sz="2000" cap="all" baseline="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9" name="Rectangle 8"/>
          <p:cNvSpPr/>
          <p:nvPr userDrawn="1"/>
        </p:nvSpPr>
        <p:spPr>
          <a:xfrm>
            <a:off x="1" y="0"/>
            <a:ext cx="156118"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n>
                <a:noFill/>
              </a:ln>
            </a:endParaRPr>
          </a:p>
        </p:txBody>
      </p:sp>
      <p:pic>
        <p:nvPicPr>
          <p:cNvPr id="8" name="Picture 7"/>
          <p:cNvPicPr>
            <a:picLocks noChangeAspect="1"/>
          </p:cNvPicPr>
          <p:nvPr userDrawn="1"/>
        </p:nvPicPr>
        <p:blipFill>
          <a:blip r:embed="rId2"/>
          <a:stretch>
            <a:fillRect/>
          </a:stretch>
        </p:blipFill>
        <p:spPr>
          <a:xfrm>
            <a:off x="10655300" y="6093929"/>
            <a:ext cx="1143000" cy="393700"/>
          </a:xfrm>
          <a:prstGeom prst="rect">
            <a:avLst/>
          </a:prstGeom>
        </p:spPr>
      </p:pic>
    </p:spTree>
    <p:extLst>
      <p:ext uri="{BB962C8B-B14F-4D97-AF65-F5344CB8AC3E}">
        <p14:creationId xmlns:p14="http://schemas.microsoft.com/office/powerpoint/2010/main" val="16086064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itle and Content, color 2">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a:xfrm>
            <a:off x="1108315" y="1825625"/>
            <a:ext cx="10248330" cy="3871913"/>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Slide Number Placeholder 4"/>
          <p:cNvSpPr>
            <a:spLocks noGrp="1"/>
          </p:cNvSpPr>
          <p:nvPr>
            <p:ph type="sldNum" sz="quarter" idx="4"/>
          </p:nvPr>
        </p:nvSpPr>
        <p:spPr>
          <a:xfrm>
            <a:off x="701723" y="6200203"/>
            <a:ext cx="675341" cy="313842"/>
          </a:xfrm>
          <a:prstGeom prst="rect">
            <a:avLst/>
          </a:prstGeom>
        </p:spPr>
        <p:txBody>
          <a:bodyPr vert="horz" lIns="91440" tIns="45720" rIns="91440" bIns="45720" rtlCol="0" anchor="ctr"/>
          <a:lstStyle>
            <a:lvl1pPr algn="l">
              <a:defRPr sz="1200">
                <a:solidFill>
                  <a:schemeClr val="bg1">
                    <a:lumMod val="50000"/>
                  </a:schemeClr>
                </a:solidFill>
              </a:defRPr>
            </a:lvl1pPr>
          </a:lstStyle>
          <a:p>
            <a:fld id="{709D0F0C-F01B-304A-9B25-4C8B735AE635}" type="slidenum">
              <a:rPr lang="en-US" smtClean="0"/>
              <a:pPr/>
              <a:t>‹#›</a:t>
            </a:fld>
            <a:endParaRPr lang="en-US" dirty="0"/>
          </a:p>
        </p:txBody>
      </p:sp>
    </p:spTree>
    <p:extLst>
      <p:ext uri="{BB962C8B-B14F-4D97-AF65-F5344CB8AC3E}">
        <p14:creationId xmlns:p14="http://schemas.microsoft.com/office/powerpoint/2010/main" val="4342475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itle and Two Content, color 2">
    <p:spTree>
      <p:nvGrpSpPr>
        <p:cNvPr id="1" name=""/>
        <p:cNvGrpSpPr/>
        <p:nvPr/>
      </p:nvGrpSpPr>
      <p:grpSpPr>
        <a:xfrm>
          <a:off x="0" y="0"/>
          <a:ext cx="0" cy="0"/>
          <a:chOff x="0" y="0"/>
          <a:chExt cx="0" cy="0"/>
        </a:xfrm>
      </p:grpSpPr>
      <p:sp>
        <p:nvSpPr>
          <p:cNvPr id="3" name="Title 1"/>
          <p:cNvSpPr>
            <a:spLocks noGrp="1"/>
          </p:cNvSpPr>
          <p:nvPr>
            <p:ph type="title"/>
          </p:nvPr>
        </p:nvSpPr>
        <p:spPr>
          <a:xfrm>
            <a:off x="701723" y="320675"/>
            <a:ext cx="10652076" cy="1325563"/>
          </a:xfrm>
        </p:spPr>
        <p:txBody>
          <a:bodyPr/>
          <a:lstStyle/>
          <a:p>
            <a:r>
              <a:rPr lang="en-US"/>
              <a:t>Click to edit Master title style</a:t>
            </a:r>
          </a:p>
        </p:txBody>
      </p:sp>
      <p:sp>
        <p:nvSpPr>
          <p:cNvPr id="8" name="Content Placeholder 2"/>
          <p:cNvSpPr>
            <a:spLocks noGrp="1"/>
          </p:cNvSpPr>
          <p:nvPr>
            <p:ph sz="half" idx="10"/>
          </p:nvPr>
        </p:nvSpPr>
        <p:spPr>
          <a:xfrm>
            <a:off x="1108314" y="1825625"/>
            <a:ext cx="4911485" cy="387191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Content Placeholder 3"/>
          <p:cNvSpPr>
            <a:spLocks noGrp="1"/>
          </p:cNvSpPr>
          <p:nvPr>
            <p:ph sz="half" idx="2"/>
          </p:nvPr>
        </p:nvSpPr>
        <p:spPr>
          <a:xfrm>
            <a:off x="6553891" y="1825625"/>
            <a:ext cx="4799908" cy="387191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4"/>
          <p:cNvSpPr>
            <a:spLocks noGrp="1"/>
          </p:cNvSpPr>
          <p:nvPr>
            <p:ph type="sldNum" sz="quarter" idx="4"/>
          </p:nvPr>
        </p:nvSpPr>
        <p:spPr>
          <a:xfrm>
            <a:off x="701723" y="6200203"/>
            <a:ext cx="675341" cy="313842"/>
          </a:xfrm>
          <a:prstGeom prst="rect">
            <a:avLst/>
          </a:prstGeom>
        </p:spPr>
        <p:txBody>
          <a:bodyPr vert="horz" lIns="91440" tIns="45720" rIns="91440" bIns="45720" rtlCol="0" anchor="ctr"/>
          <a:lstStyle>
            <a:lvl1pPr algn="l">
              <a:defRPr sz="1200">
                <a:solidFill>
                  <a:schemeClr val="bg1">
                    <a:lumMod val="50000"/>
                  </a:schemeClr>
                </a:solidFill>
              </a:defRPr>
            </a:lvl1pPr>
          </a:lstStyle>
          <a:p>
            <a:fld id="{709D0F0C-F01B-304A-9B25-4C8B735AE635}" type="slidenum">
              <a:rPr lang="en-US" smtClean="0"/>
              <a:pPr/>
              <a:t>‹#›</a:t>
            </a:fld>
            <a:endParaRPr lang="en-US" dirty="0"/>
          </a:p>
        </p:txBody>
      </p:sp>
    </p:spTree>
    <p:extLst>
      <p:ext uri="{BB962C8B-B14F-4D97-AF65-F5344CB8AC3E}">
        <p14:creationId xmlns:p14="http://schemas.microsoft.com/office/powerpoint/2010/main" val="61058810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itle and Text, color 2">
    <p:spTree>
      <p:nvGrpSpPr>
        <p:cNvPr id="1" name=""/>
        <p:cNvGrpSpPr/>
        <p:nvPr/>
      </p:nvGrpSpPr>
      <p:grpSpPr>
        <a:xfrm>
          <a:off x="0" y="0"/>
          <a:ext cx="0" cy="0"/>
          <a:chOff x="0" y="0"/>
          <a:chExt cx="0" cy="0"/>
        </a:xfrm>
      </p:grpSpPr>
      <p:sp>
        <p:nvSpPr>
          <p:cNvPr id="2" name="Title 1"/>
          <p:cNvSpPr>
            <a:spLocks noGrp="1"/>
          </p:cNvSpPr>
          <p:nvPr>
            <p:ph type="title"/>
          </p:nvPr>
        </p:nvSpPr>
        <p:spPr>
          <a:xfrm>
            <a:off x="701722" y="320675"/>
            <a:ext cx="10650489" cy="1325563"/>
          </a:xfrm>
        </p:spPr>
        <p:txBody>
          <a:bodyPr/>
          <a:lstStyle/>
          <a:p>
            <a:r>
              <a:rPr lang="en-US"/>
              <a:t>Click to edit Master title style</a:t>
            </a:r>
          </a:p>
        </p:txBody>
      </p:sp>
      <p:sp>
        <p:nvSpPr>
          <p:cNvPr id="6" name="Text Placeholder 3"/>
          <p:cNvSpPr>
            <a:spLocks noGrp="1"/>
          </p:cNvSpPr>
          <p:nvPr>
            <p:ph type="body" sz="half" idx="10"/>
          </p:nvPr>
        </p:nvSpPr>
        <p:spPr>
          <a:xfrm>
            <a:off x="1108314" y="1825625"/>
            <a:ext cx="10243897" cy="3871913"/>
          </a:xfrm>
        </p:spPr>
        <p:txBody>
          <a:bodyPr>
            <a:normAutofit/>
          </a:bodyPr>
          <a:lstStyle>
            <a:lvl1pPr marL="0" indent="0">
              <a:buNone/>
              <a:defRPr sz="15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4" name="Slide Number Placeholder 4"/>
          <p:cNvSpPr>
            <a:spLocks noGrp="1"/>
          </p:cNvSpPr>
          <p:nvPr>
            <p:ph type="sldNum" sz="quarter" idx="4"/>
          </p:nvPr>
        </p:nvSpPr>
        <p:spPr>
          <a:xfrm>
            <a:off x="701723" y="6200203"/>
            <a:ext cx="675341" cy="313842"/>
          </a:xfrm>
          <a:prstGeom prst="rect">
            <a:avLst/>
          </a:prstGeom>
        </p:spPr>
        <p:txBody>
          <a:bodyPr vert="horz" lIns="91440" tIns="45720" rIns="91440" bIns="45720" rtlCol="0" anchor="ctr"/>
          <a:lstStyle>
            <a:lvl1pPr algn="l">
              <a:defRPr sz="1200">
                <a:solidFill>
                  <a:schemeClr val="bg1">
                    <a:lumMod val="50000"/>
                  </a:schemeClr>
                </a:solidFill>
              </a:defRPr>
            </a:lvl1pPr>
          </a:lstStyle>
          <a:p>
            <a:fld id="{709D0F0C-F01B-304A-9B25-4C8B735AE635}" type="slidenum">
              <a:rPr lang="en-US" smtClean="0"/>
              <a:pPr/>
              <a:t>‹#›</a:t>
            </a:fld>
            <a:endParaRPr lang="en-US" dirty="0"/>
          </a:p>
        </p:txBody>
      </p:sp>
    </p:spTree>
    <p:extLst>
      <p:ext uri="{BB962C8B-B14F-4D97-AF65-F5344CB8AC3E}">
        <p14:creationId xmlns:p14="http://schemas.microsoft.com/office/powerpoint/2010/main" val="41412226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itle and Two Text, color 2">
    <p:spTree>
      <p:nvGrpSpPr>
        <p:cNvPr id="1" name=""/>
        <p:cNvGrpSpPr/>
        <p:nvPr/>
      </p:nvGrpSpPr>
      <p:grpSpPr>
        <a:xfrm>
          <a:off x="0" y="0"/>
          <a:ext cx="0" cy="0"/>
          <a:chOff x="0" y="0"/>
          <a:chExt cx="0" cy="0"/>
        </a:xfrm>
      </p:grpSpPr>
      <p:sp>
        <p:nvSpPr>
          <p:cNvPr id="4" name="Title 1"/>
          <p:cNvSpPr>
            <a:spLocks noGrp="1"/>
          </p:cNvSpPr>
          <p:nvPr>
            <p:ph type="title"/>
          </p:nvPr>
        </p:nvSpPr>
        <p:spPr>
          <a:xfrm>
            <a:off x="701722" y="320675"/>
            <a:ext cx="10650489" cy="1325563"/>
          </a:xfrm>
        </p:spPr>
        <p:txBody>
          <a:bodyPr/>
          <a:lstStyle/>
          <a:p>
            <a:r>
              <a:rPr lang="en-US"/>
              <a:t>Click to edit Master title style</a:t>
            </a:r>
          </a:p>
        </p:txBody>
      </p:sp>
      <p:sp>
        <p:nvSpPr>
          <p:cNvPr id="5" name="Text Placeholder 3"/>
          <p:cNvSpPr>
            <a:spLocks noGrp="1"/>
          </p:cNvSpPr>
          <p:nvPr>
            <p:ph type="body" sz="half" idx="10"/>
          </p:nvPr>
        </p:nvSpPr>
        <p:spPr>
          <a:xfrm>
            <a:off x="1108314" y="1825625"/>
            <a:ext cx="4911485" cy="3871913"/>
          </a:xfrm>
        </p:spPr>
        <p:txBody>
          <a:bodyPr>
            <a:normAutofit/>
          </a:bodyPr>
          <a:lstStyle>
            <a:lvl1pPr marL="0" indent="0">
              <a:buNone/>
              <a:defRPr sz="15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6" name="Text Placeholder 3"/>
          <p:cNvSpPr>
            <a:spLocks noGrp="1"/>
          </p:cNvSpPr>
          <p:nvPr>
            <p:ph type="body" sz="half" idx="12"/>
          </p:nvPr>
        </p:nvSpPr>
        <p:spPr>
          <a:xfrm>
            <a:off x="6553891" y="1825625"/>
            <a:ext cx="4798320" cy="3871913"/>
          </a:xfrm>
        </p:spPr>
        <p:txBody>
          <a:bodyPr>
            <a:normAutofit/>
          </a:bodyPr>
          <a:lstStyle>
            <a:lvl1pPr marL="0" indent="0">
              <a:buNone/>
              <a:defRPr sz="15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7" name="Slide Number Placeholder 4"/>
          <p:cNvSpPr>
            <a:spLocks noGrp="1"/>
          </p:cNvSpPr>
          <p:nvPr>
            <p:ph type="sldNum" sz="quarter" idx="4"/>
          </p:nvPr>
        </p:nvSpPr>
        <p:spPr>
          <a:xfrm>
            <a:off x="701723" y="6200203"/>
            <a:ext cx="675341" cy="313842"/>
          </a:xfrm>
          <a:prstGeom prst="rect">
            <a:avLst/>
          </a:prstGeom>
        </p:spPr>
        <p:txBody>
          <a:bodyPr vert="horz" lIns="91440" tIns="45720" rIns="91440" bIns="45720" rtlCol="0" anchor="ctr"/>
          <a:lstStyle>
            <a:lvl1pPr algn="l">
              <a:defRPr sz="1200">
                <a:solidFill>
                  <a:schemeClr val="bg1">
                    <a:lumMod val="50000"/>
                  </a:schemeClr>
                </a:solidFill>
              </a:defRPr>
            </a:lvl1pPr>
          </a:lstStyle>
          <a:p>
            <a:fld id="{709D0F0C-F01B-304A-9B25-4C8B735AE635}" type="slidenum">
              <a:rPr lang="en-US" smtClean="0"/>
              <a:pPr/>
              <a:t>‹#›</a:t>
            </a:fld>
            <a:endParaRPr lang="en-US" dirty="0"/>
          </a:p>
        </p:txBody>
      </p:sp>
    </p:spTree>
    <p:extLst>
      <p:ext uri="{BB962C8B-B14F-4D97-AF65-F5344CB8AC3E}">
        <p14:creationId xmlns:p14="http://schemas.microsoft.com/office/powerpoint/2010/main" val="61222461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Content with Caption, color 2">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dirty="0"/>
              <a:t>Click to edit Master title style</a:t>
            </a:r>
          </a:p>
        </p:txBody>
      </p:sp>
      <p:sp>
        <p:nvSpPr>
          <p:cNvPr id="3" name="Content Placeholder 2"/>
          <p:cNvSpPr>
            <a:spLocks noGrp="1"/>
          </p:cNvSpPr>
          <p:nvPr>
            <p:ph idx="1"/>
          </p:nvPr>
        </p:nvSpPr>
        <p:spPr>
          <a:xfrm>
            <a:off x="5183188" y="987425"/>
            <a:ext cx="6172200" cy="4710113"/>
          </a:xfrm>
        </p:spPr>
        <p:txBody>
          <a:bodyPr>
            <a:normAutofit/>
          </a:bodyPr>
          <a:lstStyle>
            <a:lvl1pPr>
              <a:defRPr sz="1500"/>
            </a:lvl1pPr>
            <a:lvl2pPr>
              <a:defRPr sz="1500"/>
            </a:lvl2pPr>
            <a:lvl3pPr>
              <a:defRPr sz="1500"/>
            </a:lvl3pPr>
            <a:lvl4pPr>
              <a:defRPr sz="1500"/>
            </a:lvl4pPr>
            <a:lvl5pPr>
              <a:defRPr sz="15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p:cNvSpPr>
            <a:spLocks noGrp="1"/>
          </p:cNvSpPr>
          <p:nvPr>
            <p:ph type="body" sz="half" idx="2"/>
          </p:nvPr>
        </p:nvSpPr>
        <p:spPr>
          <a:xfrm>
            <a:off x="839788" y="2057399"/>
            <a:ext cx="3932237" cy="3640139"/>
          </a:xfrm>
        </p:spPr>
        <p:txBody>
          <a:bodyPr>
            <a:normAutofit/>
          </a:bodyPr>
          <a:lstStyle>
            <a:lvl1pPr marL="0" indent="0">
              <a:buNone/>
              <a:defRPr sz="15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Slide Number Placeholder 4"/>
          <p:cNvSpPr>
            <a:spLocks noGrp="1"/>
          </p:cNvSpPr>
          <p:nvPr>
            <p:ph type="sldNum" sz="quarter" idx="4"/>
          </p:nvPr>
        </p:nvSpPr>
        <p:spPr>
          <a:xfrm>
            <a:off x="701723" y="6200203"/>
            <a:ext cx="675341" cy="313842"/>
          </a:xfrm>
          <a:prstGeom prst="rect">
            <a:avLst/>
          </a:prstGeom>
        </p:spPr>
        <p:txBody>
          <a:bodyPr vert="horz" lIns="91440" tIns="45720" rIns="91440" bIns="45720" rtlCol="0" anchor="ctr"/>
          <a:lstStyle>
            <a:lvl1pPr algn="l">
              <a:defRPr sz="1200">
                <a:solidFill>
                  <a:schemeClr val="bg1">
                    <a:lumMod val="50000"/>
                  </a:schemeClr>
                </a:solidFill>
              </a:defRPr>
            </a:lvl1pPr>
          </a:lstStyle>
          <a:p>
            <a:fld id="{709D0F0C-F01B-304A-9B25-4C8B735AE635}" type="slidenum">
              <a:rPr lang="en-US" smtClean="0"/>
              <a:pPr/>
              <a:t>‹#›</a:t>
            </a:fld>
            <a:endParaRPr lang="en-US" dirty="0"/>
          </a:p>
        </p:txBody>
      </p:sp>
    </p:spTree>
    <p:extLst>
      <p:ext uri="{BB962C8B-B14F-4D97-AF65-F5344CB8AC3E}">
        <p14:creationId xmlns:p14="http://schemas.microsoft.com/office/powerpoint/2010/main" val="66419125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picTx" preserve="1">
  <p:cSld name="Picture with Caption, color 2">
    <p:spTree>
      <p:nvGrpSpPr>
        <p:cNvPr id="1" name=""/>
        <p:cNvGrpSpPr/>
        <p:nvPr/>
      </p:nvGrpSpPr>
      <p:grpSpPr>
        <a:xfrm>
          <a:off x="0" y="0"/>
          <a:ext cx="0" cy="0"/>
          <a:chOff x="0" y="0"/>
          <a:chExt cx="0" cy="0"/>
        </a:xfrm>
      </p:grpSpPr>
      <p:sp>
        <p:nvSpPr>
          <p:cNvPr id="2" name="Title 1"/>
          <p:cNvSpPr>
            <a:spLocks noGrp="1"/>
          </p:cNvSpPr>
          <p:nvPr>
            <p:ph type="title"/>
          </p:nvPr>
        </p:nvSpPr>
        <p:spPr>
          <a:xfrm>
            <a:off x="5183189" y="457200"/>
            <a:ext cx="6172200" cy="1600200"/>
          </a:xfrm>
        </p:spPr>
        <p:txBody>
          <a:bodyPr anchor="b"/>
          <a:lstStyle>
            <a:lvl1pPr>
              <a:defRPr sz="3200"/>
            </a:lvl1pPr>
          </a:lstStyle>
          <a:p>
            <a:r>
              <a:rPr lang="en-US" dirty="0"/>
              <a:t>Click to edit Master title style</a:t>
            </a:r>
          </a:p>
        </p:txBody>
      </p:sp>
      <p:sp>
        <p:nvSpPr>
          <p:cNvPr id="3" name="Picture Placeholder 2"/>
          <p:cNvSpPr>
            <a:spLocks noGrp="1"/>
          </p:cNvSpPr>
          <p:nvPr>
            <p:ph type="pic" idx="1"/>
          </p:nvPr>
        </p:nvSpPr>
        <p:spPr>
          <a:xfrm>
            <a:off x="150572" y="0"/>
            <a:ext cx="3932238" cy="68580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5183189" y="2057400"/>
            <a:ext cx="6172199" cy="3640138"/>
          </a:xfrm>
        </p:spPr>
        <p:txBody>
          <a:bodyPr>
            <a:normAutofit/>
          </a:bodyPr>
          <a:lstStyle>
            <a:lvl1pPr marL="0" indent="0">
              <a:buNone/>
              <a:defRPr sz="15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Slide Number Placeholder 4"/>
          <p:cNvSpPr>
            <a:spLocks noGrp="1"/>
          </p:cNvSpPr>
          <p:nvPr>
            <p:ph type="sldNum" sz="quarter" idx="4"/>
          </p:nvPr>
        </p:nvSpPr>
        <p:spPr>
          <a:xfrm>
            <a:off x="701723" y="6200203"/>
            <a:ext cx="675341" cy="313842"/>
          </a:xfrm>
          <a:prstGeom prst="rect">
            <a:avLst/>
          </a:prstGeom>
        </p:spPr>
        <p:txBody>
          <a:bodyPr vert="horz" lIns="91440" tIns="45720" rIns="91440" bIns="45720" rtlCol="0" anchor="ctr"/>
          <a:lstStyle>
            <a:lvl1pPr algn="l">
              <a:defRPr sz="1200">
                <a:solidFill>
                  <a:schemeClr val="bg1">
                    <a:lumMod val="50000"/>
                  </a:schemeClr>
                </a:solidFill>
              </a:defRPr>
            </a:lvl1pPr>
          </a:lstStyle>
          <a:p>
            <a:fld id="{709D0F0C-F01B-304A-9B25-4C8B735AE635}" type="slidenum">
              <a:rPr lang="en-US" smtClean="0"/>
              <a:pPr/>
              <a:t>‹#›</a:t>
            </a:fld>
            <a:endParaRPr lang="en-US" dirty="0"/>
          </a:p>
        </p:txBody>
      </p:sp>
    </p:spTree>
    <p:extLst>
      <p:ext uri="{BB962C8B-B14F-4D97-AF65-F5344CB8AC3E}">
        <p14:creationId xmlns:p14="http://schemas.microsoft.com/office/powerpoint/2010/main" val="13010004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itle" preserve="1">
  <p:cSld name="Title Slide, color 3">
    <p:spTree>
      <p:nvGrpSpPr>
        <p:cNvPr id="1" name=""/>
        <p:cNvGrpSpPr/>
        <p:nvPr/>
      </p:nvGrpSpPr>
      <p:grpSpPr>
        <a:xfrm>
          <a:off x="0" y="0"/>
          <a:ext cx="0" cy="0"/>
          <a:chOff x="0" y="0"/>
          <a:chExt cx="0" cy="0"/>
        </a:xfrm>
      </p:grpSpPr>
      <p:sp>
        <p:nvSpPr>
          <p:cNvPr id="7" name="Rectangle 6"/>
          <p:cNvSpPr/>
          <p:nvPr userDrawn="1"/>
        </p:nvSpPr>
        <p:spPr>
          <a:xfrm>
            <a:off x="159833" y="155632"/>
            <a:ext cx="11876049" cy="5542816"/>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n>
                <a:noFill/>
              </a:ln>
            </a:endParaRPr>
          </a:p>
        </p:txBody>
      </p:sp>
      <p:sp>
        <p:nvSpPr>
          <p:cNvPr id="2" name="Title 1"/>
          <p:cNvSpPr>
            <a:spLocks noGrp="1"/>
          </p:cNvSpPr>
          <p:nvPr>
            <p:ph type="ctrTitle"/>
          </p:nvPr>
        </p:nvSpPr>
        <p:spPr>
          <a:xfrm>
            <a:off x="1524000" y="1122363"/>
            <a:ext cx="9144000" cy="2387600"/>
          </a:xfrm>
        </p:spPr>
        <p:txBody>
          <a:bodyPr anchor="b">
            <a:normAutofit/>
          </a:bodyPr>
          <a:lstStyle>
            <a:lvl1pPr algn="ctr">
              <a:defRPr sz="3200">
                <a:solidFill>
                  <a:schemeClr val="bg1"/>
                </a:solidFill>
              </a:defRPr>
            </a:lvl1pPr>
          </a:lstStyle>
          <a:p>
            <a:r>
              <a:rPr lang="en-US" dirty="0"/>
              <a:t>Click to edit Master title style</a:t>
            </a:r>
          </a:p>
        </p:txBody>
      </p:sp>
      <p:sp>
        <p:nvSpPr>
          <p:cNvPr id="3" name="Subtitle 2"/>
          <p:cNvSpPr>
            <a:spLocks noGrp="1"/>
          </p:cNvSpPr>
          <p:nvPr>
            <p:ph type="subTitle" idx="1"/>
          </p:nvPr>
        </p:nvSpPr>
        <p:spPr>
          <a:xfrm>
            <a:off x="1524000" y="3602038"/>
            <a:ext cx="9144000" cy="1655762"/>
          </a:xfrm>
        </p:spPr>
        <p:txBody>
          <a:bodyPr>
            <a:normAutofit/>
          </a:bodyPr>
          <a:lstStyle>
            <a:lvl1pPr marL="0" indent="0" algn="ctr">
              <a:buNone/>
              <a:defRPr sz="2000" cap="all" baseline="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9" name="Rectangle 8"/>
          <p:cNvSpPr/>
          <p:nvPr userDrawn="1"/>
        </p:nvSpPr>
        <p:spPr>
          <a:xfrm>
            <a:off x="1" y="0"/>
            <a:ext cx="156118"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n>
                <a:noFill/>
              </a:ln>
            </a:endParaRPr>
          </a:p>
        </p:txBody>
      </p:sp>
    </p:spTree>
    <p:extLst>
      <p:ext uri="{BB962C8B-B14F-4D97-AF65-F5344CB8AC3E}">
        <p14:creationId xmlns:p14="http://schemas.microsoft.com/office/powerpoint/2010/main" val="55181782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Title and Content, color 3">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a:xfrm>
            <a:off x="1108315" y="1825625"/>
            <a:ext cx="10248330" cy="3871913"/>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Slide Number Placeholder 4"/>
          <p:cNvSpPr>
            <a:spLocks noGrp="1"/>
          </p:cNvSpPr>
          <p:nvPr>
            <p:ph type="sldNum" sz="quarter" idx="4"/>
          </p:nvPr>
        </p:nvSpPr>
        <p:spPr>
          <a:xfrm>
            <a:off x="701723" y="6200203"/>
            <a:ext cx="675341" cy="313842"/>
          </a:xfrm>
          <a:prstGeom prst="rect">
            <a:avLst/>
          </a:prstGeom>
        </p:spPr>
        <p:txBody>
          <a:bodyPr vert="horz" lIns="91440" tIns="45720" rIns="91440" bIns="45720" rtlCol="0" anchor="ctr"/>
          <a:lstStyle>
            <a:lvl1pPr algn="l">
              <a:defRPr sz="1200">
                <a:solidFill>
                  <a:schemeClr val="bg1">
                    <a:lumMod val="50000"/>
                  </a:schemeClr>
                </a:solidFill>
              </a:defRPr>
            </a:lvl1pPr>
          </a:lstStyle>
          <a:p>
            <a:fld id="{709D0F0C-F01B-304A-9B25-4C8B735AE635}" type="slidenum">
              <a:rPr lang="en-US" smtClean="0"/>
              <a:pPr/>
              <a:t>‹#›</a:t>
            </a:fld>
            <a:endParaRPr lang="en-US" dirty="0"/>
          </a:p>
        </p:txBody>
      </p:sp>
    </p:spTree>
    <p:extLst>
      <p:ext uri="{BB962C8B-B14F-4D97-AF65-F5344CB8AC3E}">
        <p14:creationId xmlns:p14="http://schemas.microsoft.com/office/powerpoint/2010/main" val="5784246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Title and Two Content, color 3">
    <p:spTree>
      <p:nvGrpSpPr>
        <p:cNvPr id="1" name=""/>
        <p:cNvGrpSpPr/>
        <p:nvPr/>
      </p:nvGrpSpPr>
      <p:grpSpPr>
        <a:xfrm>
          <a:off x="0" y="0"/>
          <a:ext cx="0" cy="0"/>
          <a:chOff x="0" y="0"/>
          <a:chExt cx="0" cy="0"/>
        </a:xfrm>
      </p:grpSpPr>
      <p:sp>
        <p:nvSpPr>
          <p:cNvPr id="3" name="Title 1"/>
          <p:cNvSpPr>
            <a:spLocks noGrp="1"/>
          </p:cNvSpPr>
          <p:nvPr>
            <p:ph type="title"/>
          </p:nvPr>
        </p:nvSpPr>
        <p:spPr>
          <a:xfrm>
            <a:off x="701723" y="320675"/>
            <a:ext cx="10652076" cy="1325563"/>
          </a:xfrm>
        </p:spPr>
        <p:txBody>
          <a:bodyPr/>
          <a:lstStyle/>
          <a:p>
            <a:r>
              <a:rPr lang="en-US"/>
              <a:t>Click to edit Master title style</a:t>
            </a:r>
          </a:p>
        </p:txBody>
      </p:sp>
      <p:sp>
        <p:nvSpPr>
          <p:cNvPr id="8" name="Content Placeholder 2"/>
          <p:cNvSpPr>
            <a:spLocks noGrp="1"/>
          </p:cNvSpPr>
          <p:nvPr>
            <p:ph sz="half" idx="10"/>
          </p:nvPr>
        </p:nvSpPr>
        <p:spPr>
          <a:xfrm>
            <a:off x="1108314" y="1825625"/>
            <a:ext cx="4911485" cy="387191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Content Placeholder 3"/>
          <p:cNvSpPr>
            <a:spLocks noGrp="1"/>
          </p:cNvSpPr>
          <p:nvPr>
            <p:ph sz="half" idx="2"/>
          </p:nvPr>
        </p:nvSpPr>
        <p:spPr>
          <a:xfrm>
            <a:off x="6553891" y="1825625"/>
            <a:ext cx="4799908" cy="387191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4"/>
          <p:cNvSpPr>
            <a:spLocks noGrp="1"/>
          </p:cNvSpPr>
          <p:nvPr>
            <p:ph type="sldNum" sz="quarter" idx="4"/>
          </p:nvPr>
        </p:nvSpPr>
        <p:spPr>
          <a:xfrm>
            <a:off x="701723" y="6200203"/>
            <a:ext cx="675341" cy="313842"/>
          </a:xfrm>
          <a:prstGeom prst="rect">
            <a:avLst/>
          </a:prstGeom>
        </p:spPr>
        <p:txBody>
          <a:bodyPr vert="horz" lIns="91440" tIns="45720" rIns="91440" bIns="45720" rtlCol="0" anchor="ctr"/>
          <a:lstStyle>
            <a:lvl1pPr algn="l">
              <a:defRPr sz="1200">
                <a:solidFill>
                  <a:schemeClr val="bg1">
                    <a:lumMod val="50000"/>
                  </a:schemeClr>
                </a:solidFill>
              </a:defRPr>
            </a:lvl1pPr>
          </a:lstStyle>
          <a:p>
            <a:fld id="{709D0F0C-F01B-304A-9B25-4C8B735AE635}" type="slidenum">
              <a:rPr lang="en-US" smtClean="0"/>
              <a:pPr/>
              <a:t>‹#›</a:t>
            </a:fld>
            <a:endParaRPr lang="en-US" dirty="0"/>
          </a:p>
        </p:txBody>
      </p:sp>
    </p:spTree>
    <p:extLst>
      <p:ext uri="{BB962C8B-B14F-4D97-AF65-F5344CB8AC3E}">
        <p14:creationId xmlns:p14="http://schemas.microsoft.com/office/powerpoint/2010/main" val="166496709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Title and Text, color 3">
    <p:spTree>
      <p:nvGrpSpPr>
        <p:cNvPr id="1" name=""/>
        <p:cNvGrpSpPr/>
        <p:nvPr/>
      </p:nvGrpSpPr>
      <p:grpSpPr>
        <a:xfrm>
          <a:off x="0" y="0"/>
          <a:ext cx="0" cy="0"/>
          <a:chOff x="0" y="0"/>
          <a:chExt cx="0" cy="0"/>
        </a:xfrm>
      </p:grpSpPr>
      <p:sp>
        <p:nvSpPr>
          <p:cNvPr id="2" name="Title 1"/>
          <p:cNvSpPr>
            <a:spLocks noGrp="1"/>
          </p:cNvSpPr>
          <p:nvPr>
            <p:ph type="title"/>
          </p:nvPr>
        </p:nvSpPr>
        <p:spPr>
          <a:xfrm>
            <a:off x="701722" y="320675"/>
            <a:ext cx="10650489" cy="1325563"/>
          </a:xfrm>
        </p:spPr>
        <p:txBody>
          <a:bodyPr/>
          <a:lstStyle/>
          <a:p>
            <a:r>
              <a:rPr lang="en-US"/>
              <a:t>Click to edit Master title style</a:t>
            </a:r>
          </a:p>
        </p:txBody>
      </p:sp>
      <p:sp>
        <p:nvSpPr>
          <p:cNvPr id="6" name="Text Placeholder 3"/>
          <p:cNvSpPr>
            <a:spLocks noGrp="1"/>
          </p:cNvSpPr>
          <p:nvPr>
            <p:ph type="body" sz="half" idx="10"/>
          </p:nvPr>
        </p:nvSpPr>
        <p:spPr>
          <a:xfrm>
            <a:off x="1108314" y="1825625"/>
            <a:ext cx="10243897" cy="3871913"/>
          </a:xfrm>
        </p:spPr>
        <p:txBody>
          <a:bodyPr>
            <a:normAutofit/>
          </a:bodyPr>
          <a:lstStyle>
            <a:lvl1pPr marL="0" indent="0">
              <a:buNone/>
              <a:defRPr sz="15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4" name="Slide Number Placeholder 4"/>
          <p:cNvSpPr>
            <a:spLocks noGrp="1"/>
          </p:cNvSpPr>
          <p:nvPr>
            <p:ph type="sldNum" sz="quarter" idx="4"/>
          </p:nvPr>
        </p:nvSpPr>
        <p:spPr>
          <a:xfrm>
            <a:off x="701723" y="6200203"/>
            <a:ext cx="675341" cy="313842"/>
          </a:xfrm>
          <a:prstGeom prst="rect">
            <a:avLst/>
          </a:prstGeom>
        </p:spPr>
        <p:txBody>
          <a:bodyPr vert="horz" lIns="91440" tIns="45720" rIns="91440" bIns="45720" rtlCol="0" anchor="ctr"/>
          <a:lstStyle>
            <a:lvl1pPr algn="l">
              <a:defRPr sz="1200">
                <a:solidFill>
                  <a:schemeClr val="bg1">
                    <a:lumMod val="50000"/>
                  </a:schemeClr>
                </a:solidFill>
              </a:defRPr>
            </a:lvl1pPr>
          </a:lstStyle>
          <a:p>
            <a:fld id="{709D0F0C-F01B-304A-9B25-4C8B735AE635}" type="slidenum">
              <a:rPr lang="en-US" smtClean="0"/>
              <a:pPr/>
              <a:t>‹#›</a:t>
            </a:fld>
            <a:endParaRPr lang="en-US" dirty="0"/>
          </a:p>
        </p:txBody>
      </p:sp>
    </p:spTree>
    <p:extLst>
      <p:ext uri="{BB962C8B-B14F-4D97-AF65-F5344CB8AC3E}">
        <p14:creationId xmlns:p14="http://schemas.microsoft.com/office/powerpoint/2010/main" val="15985382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4" name="Text Placeholder 3"/>
          <p:cNvSpPr>
            <a:spLocks noGrp="1"/>
          </p:cNvSpPr>
          <p:nvPr>
            <p:ph type="body" sz="half" idx="10"/>
          </p:nvPr>
        </p:nvSpPr>
        <p:spPr>
          <a:xfrm>
            <a:off x="1108314" y="1825625"/>
            <a:ext cx="10243897" cy="3871913"/>
          </a:xfrm>
        </p:spPr>
        <p:txBody>
          <a:bodyPr>
            <a:normAutofit/>
          </a:bodyPr>
          <a:lstStyle>
            <a:lvl1pPr marL="0" indent="0">
              <a:buNone/>
              <a:defRPr sz="2000" spc="0" baseline="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Slide Number Placeholder 4"/>
          <p:cNvSpPr>
            <a:spLocks noGrp="1"/>
          </p:cNvSpPr>
          <p:nvPr>
            <p:ph type="sldNum" sz="quarter" idx="4"/>
          </p:nvPr>
        </p:nvSpPr>
        <p:spPr>
          <a:xfrm>
            <a:off x="701723" y="6200203"/>
            <a:ext cx="675341" cy="313842"/>
          </a:xfrm>
          <a:prstGeom prst="rect">
            <a:avLst/>
          </a:prstGeom>
        </p:spPr>
        <p:txBody>
          <a:bodyPr vert="horz" lIns="91440" tIns="45720" rIns="91440" bIns="45720" rtlCol="0" anchor="ctr"/>
          <a:lstStyle>
            <a:lvl1pPr algn="l">
              <a:defRPr sz="1200">
                <a:solidFill>
                  <a:schemeClr val="bg1">
                    <a:lumMod val="50000"/>
                  </a:schemeClr>
                </a:solidFill>
              </a:defRPr>
            </a:lvl1pPr>
          </a:lstStyle>
          <a:p>
            <a:fld id="{709D0F0C-F01B-304A-9B25-4C8B735AE635}" type="slidenum">
              <a:rPr lang="en-US" smtClean="0"/>
              <a:pPr/>
              <a:t>‹#›</a:t>
            </a:fld>
            <a:endParaRPr lang="en-US" dirty="0"/>
          </a:p>
        </p:txBody>
      </p:sp>
    </p:spTree>
    <p:extLst>
      <p:ext uri="{BB962C8B-B14F-4D97-AF65-F5344CB8AC3E}">
        <p14:creationId xmlns:p14="http://schemas.microsoft.com/office/powerpoint/2010/main" val="212163700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Title and Two Text, color 3">
    <p:spTree>
      <p:nvGrpSpPr>
        <p:cNvPr id="1" name=""/>
        <p:cNvGrpSpPr/>
        <p:nvPr/>
      </p:nvGrpSpPr>
      <p:grpSpPr>
        <a:xfrm>
          <a:off x="0" y="0"/>
          <a:ext cx="0" cy="0"/>
          <a:chOff x="0" y="0"/>
          <a:chExt cx="0" cy="0"/>
        </a:xfrm>
      </p:grpSpPr>
      <p:sp>
        <p:nvSpPr>
          <p:cNvPr id="4" name="Title 1"/>
          <p:cNvSpPr>
            <a:spLocks noGrp="1"/>
          </p:cNvSpPr>
          <p:nvPr>
            <p:ph type="title"/>
          </p:nvPr>
        </p:nvSpPr>
        <p:spPr>
          <a:xfrm>
            <a:off x="701722" y="320675"/>
            <a:ext cx="10650489" cy="1325563"/>
          </a:xfrm>
        </p:spPr>
        <p:txBody>
          <a:bodyPr/>
          <a:lstStyle/>
          <a:p>
            <a:r>
              <a:rPr lang="en-US"/>
              <a:t>Click to edit Master title style</a:t>
            </a:r>
          </a:p>
        </p:txBody>
      </p:sp>
      <p:sp>
        <p:nvSpPr>
          <p:cNvPr id="5" name="Text Placeholder 3"/>
          <p:cNvSpPr>
            <a:spLocks noGrp="1"/>
          </p:cNvSpPr>
          <p:nvPr>
            <p:ph type="body" sz="half" idx="10"/>
          </p:nvPr>
        </p:nvSpPr>
        <p:spPr>
          <a:xfrm>
            <a:off x="1108314" y="1825625"/>
            <a:ext cx="4911485" cy="3871913"/>
          </a:xfrm>
        </p:spPr>
        <p:txBody>
          <a:bodyPr>
            <a:normAutofit/>
          </a:bodyPr>
          <a:lstStyle>
            <a:lvl1pPr marL="0" indent="0">
              <a:buNone/>
              <a:defRPr sz="15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6" name="Text Placeholder 3"/>
          <p:cNvSpPr>
            <a:spLocks noGrp="1"/>
          </p:cNvSpPr>
          <p:nvPr>
            <p:ph type="body" sz="half" idx="12"/>
          </p:nvPr>
        </p:nvSpPr>
        <p:spPr>
          <a:xfrm>
            <a:off x="6553891" y="1825625"/>
            <a:ext cx="4798320" cy="3871913"/>
          </a:xfrm>
        </p:spPr>
        <p:txBody>
          <a:bodyPr>
            <a:normAutofit/>
          </a:bodyPr>
          <a:lstStyle>
            <a:lvl1pPr marL="0" indent="0">
              <a:buNone/>
              <a:defRPr sz="15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7" name="Slide Number Placeholder 4"/>
          <p:cNvSpPr>
            <a:spLocks noGrp="1"/>
          </p:cNvSpPr>
          <p:nvPr>
            <p:ph type="sldNum" sz="quarter" idx="4"/>
          </p:nvPr>
        </p:nvSpPr>
        <p:spPr>
          <a:xfrm>
            <a:off x="701723" y="6200203"/>
            <a:ext cx="675341" cy="313842"/>
          </a:xfrm>
          <a:prstGeom prst="rect">
            <a:avLst/>
          </a:prstGeom>
        </p:spPr>
        <p:txBody>
          <a:bodyPr vert="horz" lIns="91440" tIns="45720" rIns="91440" bIns="45720" rtlCol="0" anchor="ctr"/>
          <a:lstStyle>
            <a:lvl1pPr algn="l">
              <a:defRPr sz="1200">
                <a:solidFill>
                  <a:schemeClr val="bg1">
                    <a:lumMod val="50000"/>
                  </a:schemeClr>
                </a:solidFill>
              </a:defRPr>
            </a:lvl1pPr>
          </a:lstStyle>
          <a:p>
            <a:fld id="{709D0F0C-F01B-304A-9B25-4C8B735AE635}" type="slidenum">
              <a:rPr lang="en-US" smtClean="0"/>
              <a:pPr/>
              <a:t>‹#›</a:t>
            </a:fld>
            <a:endParaRPr lang="en-US" dirty="0"/>
          </a:p>
        </p:txBody>
      </p:sp>
    </p:spTree>
    <p:extLst>
      <p:ext uri="{BB962C8B-B14F-4D97-AF65-F5344CB8AC3E}">
        <p14:creationId xmlns:p14="http://schemas.microsoft.com/office/powerpoint/2010/main" val="183105592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Content with Caption, color 3">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dirty="0"/>
              <a:t>Click to edit Master title style</a:t>
            </a:r>
          </a:p>
        </p:txBody>
      </p:sp>
      <p:sp>
        <p:nvSpPr>
          <p:cNvPr id="3" name="Content Placeholder 2"/>
          <p:cNvSpPr>
            <a:spLocks noGrp="1"/>
          </p:cNvSpPr>
          <p:nvPr>
            <p:ph idx="1"/>
          </p:nvPr>
        </p:nvSpPr>
        <p:spPr>
          <a:xfrm>
            <a:off x="5183188" y="987425"/>
            <a:ext cx="6172200" cy="4710113"/>
          </a:xfrm>
        </p:spPr>
        <p:txBody>
          <a:bodyPr>
            <a:normAutofit/>
          </a:bodyPr>
          <a:lstStyle>
            <a:lvl1pPr>
              <a:defRPr sz="1500"/>
            </a:lvl1pPr>
            <a:lvl2pPr>
              <a:defRPr sz="1500"/>
            </a:lvl2pPr>
            <a:lvl3pPr>
              <a:defRPr sz="1500"/>
            </a:lvl3pPr>
            <a:lvl4pPr>
              <a:defRPr sz="1500"/>
            </a:lvl4pPr>
            <a:lvl5pPr>
              <a:defRPr sz="15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p:cNvSpPr>
            <a:spLocks noGrp="1"/>
          </p:cNvSpPr>
          <p:nvPr>
            <p:ph type="body" sz="half" idx="2"/>
          </p:nvPr>
        </p:nvSpPr>
        <p:spPr>
          <a:xfrm>
            <a:off x="839788" y="2057399"/>
            <a:ext cx="3932237" cy="3640139"/>
          </a:xfrm>
        </p:spPr>
        <p:txBody>
          <a:bodyPr>
            <a:normAutofit/>
          </a:bodyPr>
          <a:lstStyle>
            <a:lvl1pPr marL="0" indent="0">
              <a:buNone/>
              <a:defRPr sz="15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Slide Number Placeholder 4"/>
          <p:cNvSpPr>
            <a:spLocks noGrp="1"/>
          </p:cNvSpPr>
          <p:nvPr>
            <p:ph type="sldNum" sz="quarter" idx="4"/>
          </p:nvPr>
        </p:nvSpPr>
        <p:spPr>
          <a:xfrm>
            <a:off x="701723" y="6200203"/>
            <a:ext cx="675341" cy="313842"/>
          </a:xfrm>
          <a:prstGeom prst="rect">
            <a:avLst/>
          </a:prstGeom>
        </p:spPr>
        <p:txBody>
          <a:bodyPr vert="horz" lIns="91440" tIns="45720" rIns="91440" bIns="45720" rtlCol="0" anchor="ctr"/>
          <a:lstStyle>
            <a:lvl1pPr algn="l">
              <a:defRPr sz="1200">
                <a:solidFill>
                  <a:schemeClr val="bg1">
                    <a:lumMod val="50000"/>
                  </a:schemeClr>
                </a:solidFill>
              </a:defRPr>
            </a:lvl1pPr>
          </a:lstStyle>
          <a:p>
            <a:fld id="{709D0F0C-F01B-304A-9B25-4C8B735AE635}" type="slidenum">
              <a:rPr lang="en-US" smtClean="0"/>
              <a:pPr/>
              <a:t>‹#›</a:t>
            </a:fld>
            <a:endParaRPr lang="en-US" dirty="0"/>
          </a:p>
        </p:txBody>
      </p:sp>
    </p:spTree>
    <p:extLst>
      <p:ext uri="{BB962C8B-B14F-4D97-AF65-F5344CB8AC3E}">
        <p14:creationId xmlns:p14="http://schemas.microsoft.com/office/powerpoint/2010/main" val="203221946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Picture with Caption, color 3">
    <p:spTree>
      <p:nvGrpSpPr>
        <p:cNvPr id="1" name=""/>
        <p:cNvGrpSpPr/>
        <p:nvPr/>
      </p:nvGrpSpPr>
      <p:grpSpPr>
        <a:xfrm>
          <a:off x="0" y="0"/>
          <a:ext cx="0" cy="0"/>
          <a:chOff x="0" y="0"/>
          <a:chExt cx="0" cy="0"/>
        </a:xfrm>
      </p:grpSpPr>
      <p:sp>
        <p:nvSpPr>
          <p:cNvPr id="2" name="Title 1"/>
          <p:cNvSpPr>
            <a:spLocks noGrp="1"/>
          </p:cNvSpPr>
          <p:nvPr>
            <p:ph type="title"/>
          </p:nvPr>
        </p:nvSpPr>
        <p:spPr>
          <a:xfrm>
            <a:off x="5183189" y="457200"/>
            <a:ext cx="6172200" cy="1600200"/>
          </a:xfrm>
        </p:spPr>
        <p:txBody>
          <a:bodyPr anchor="b"/>
          <a:lstStyle>
            <a:lvl1pPr>
              <a:defRPr sz="3200"/>
            </a:lvl1pPr>
          </a:lstStyle>
          <a:p>
            <a:r>
              <a:rPr lang="en-US" dirty="0"/>
              <a:t>Click to edit Master title style</a:t>
            </a:r>
          </a:p>
        </p:txBody>
      </p:sp>
      <p:sp>
        <p:nvSpPr>
          <p:cNvPr id="3" name="Picture Placeholder 2"/>
          <p:cNvSpPr>
            <a:spLocks noGrp="1"/>
          </p:cNvSpPr>
          <p:nvPr>
            <p:ph type="pic" idx="1"/>
          </p:nvPr>
        </p:nvSpPr>
        <p:spPr>
          <a:xfrm>
            <a:off x="150572" y="0"/>
            <a:ext cx="3932238" cy="68580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5183189" y="2057400"/>
            <a:ext cx="6172199" cy="3640138"/>
          </a:xfrm>
        </p:spPr>
        <p:txBody>
          <a:bodyPr>
            <a:normAutofit/>
          </a:bodyPr>
          <a:lstStyle>
            <a:lvl1pPr marL="0" indent="0">
              <a:buNone/>
              <a:defRPr sz="15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Slide Number Placeholder 4"/>
          <p:cNvSpPr>
            <a:spLocks noGrp="1"/>
          </p:cNvSpPr>
          <p:nvPr>
            <p:ph type="sldNum" sz="quarter" idx="4"/>
          </p:nvPr>
        </p:nvSpPr>
        <p:spPr>
          <a:xfrm>
            <a:off x="701723" y="6200203"/>
            <a:ext cx="675341" cy="313842"/>
          </a:xfrm>
          <a:prstGeom prst="rect">
            <a:avLst/>
          </a:prstGeom>
        </p:spPr>
        <p:txBody>
          <a:bodyPr vert="horz" lIns="91440" tIns="45720" rIns="91440" bIns="45720" rtlCol="0" anchor="ctr"/>
          <a:lstStyle>
            <a:lvl1pPr algn="l">
              <a:defRPr sz="1200">
                <a:solidFill>
                  <a:schemeClr val="bg1">
                    <a:lumMod val="50000"/>
                  </a:schemeClr>
                </a:solidFill>
              </a:defRPr>
            </a:lvl1pPr>
          </a:lstStyle>
          <a:p>
            <a:fld id="{709D0F0C-F01B-304A-9B25-4C8B735AE635}" type="slidenum">
              <a:rPr lang="en-US" smtClean="0"/>
              <a:pPr/>
              <a:t>‹#›</a:t>
            </a:fld>
            <a:endParaRPr lang="en-US" dirty="0"/>
          </a:p>
        </p:txBody>
      </p:sp>
    </p:spTree>
    <p:extLst>
      <p:ext uri="{BB962C8B-B14F-4D97-AF65-F5344CB8AC3E}">
        <p14:creationId xmlns:p14="http://schemas.microsoft.com/office/powerpoint/2010/main" val="396238796"/>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color 4">
    <p:spTree>
      <p:nvGrpSpPr>
        <p:cNvPr id="1" name=""/>
        <p:cNvGrpSpPr/>
        <p:nvPr/>
      </p:nvGrpSpPr>
      <p:grpSpPr>
        <a:xfrm>
          <a:off x="0" y="0"/>
          <a:ext cx="0" cy="0"/>
          <a:chOff x="0" y="0"/>
          <a:chExt cx="0" cy="0"/>
        </a:xfrm>
      </p:grpSpPr>
      <p:sp>
        <p:nvSpPr>
          <p:cNvPr id="7" name="Rectangle 6"/>
          <p:cNvSpPr/>
          <p:nvPr userDrawn="1"/>
        </p:nvSpPr>
        <p:spPr>
          <a:xfrm>
            <a:off x="159833" y="155632"/>
            <a:ext cx="11876049" cy="5541906"/>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n>
                <a:noFill/>
              </a:ln>
            </a:endParaRPr>
          </a:p>
        </p:txBody>
      </p:sp>
      <p:sp>
        <p:nvSpPr>
          <p:cNvPr id="2" name="Title 1"/>
          <p:cNvSpPr>
            <a:spLocks noGrp="1"/>
          </p:cNvSpPr>
          <p:nvPr>
            <p:ph type="ctrTitle"/>
          </p:nvPr>
        </p:nvSpPr>
        <p:spPr>
          <a:xfrm>
            <a:off x="1524000" y="1122363"/>
            <a:ext cx="9144000" cy="2387600"/>
          </a:xfrm>
        </p:spPr>
        <p:txBody>
          <a:bodyPr anchor="b">
            <a:normAutofit/>
          </a:bodyPr>
          <a:lstStyle>
            <a:lvl1pPr algn="ctr">
              <a:defRPr sz="3200">
                <a:solidFill>
                  <a:schemeClr val="bg1"/>
                </a:solidFill>
              </a:defRPr>
            </a:lvl1pPr>
          </a:lstStyle>
          <a:p>
            <a:r>
              <a:rPr lang="en-US" dirty="0"/>
              <a:t>Click to edit Master title style</a:t>
            </a:r>
          </a:p>
        </p:txBody>
      </p:sp>
      <p:sp>
        <p:nvSpPr>
          <p:cNvPr id="3" name="Subtitle 2"/>
          <p:cNvSpPr>
            <a:spLocks noGrp="1"/>
          </p:cNvSpPr>
          <p:nvPr>
            <p:ph type="subTitle" idx="1"/>
          </p:nvPr>
        </p:nvSpPr>
        <p:spPr>
          <a:xfrm>
            <a:off x="1524000" y="3602038"/>
            <a:ext cx="9144000" cy="1655762"/>
          </a:xfrm>
        </p:spPr>
        <p:txBody>
          <a:bodyPr>
            <a:normAutofit/>
          </a:bodyPr>
          <a:lstStyle>
            <a:lvl1pPr marL="0" indent="0" algn="ctr">
              <a:buNone/>
              <a:defRPr sz="2000" cap="all" baseline="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9" name="Rectangle 8"/>
          <p:cNvSpPr/>
          <p:nvPr userDrawn="1"/>
        </p:nvSpPr>
        <p:spPr>
          <a:xfrm>
            <a:off x="1" y="0"/>
            <a:ext cx="156118"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n>
                <a:noFill/>
              </a:ln>
            </a:endParaRPr>
          </a:p>
        </p:txBody>
      </p:sp>
    </p:spTree>
    <p:extLst>
      <p:ext uri="{BB962C8B-B14F-4D97-AF65-F5344CB8AC3E}">
        <p14:creationId xmlns:p14="http://schemas.microsoft.com/office/powerpoint/2010/main" val="595256768"/>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Title and Content, color 4">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a:xfrm>
            <a:off x="1108315" y="1825625"/>
            <a:ext cx="10248330" cy="3871913"/>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Slide Number Placeholder 4"/>
          <p:cNvSpPr>
            <a:spLocks noGrp="1"/>
          </p:cNvSpPr>
          <p:nvPr>
            <p:ph type="sldNum" sz="quarter" idx="4"/>
          </p:nvPr>
        </p:nvSpPr>
        <p:spPr>
          <a:xfrm>
            <a:off x="701723" y="6200203"/>
            <a:ext cx="675341" cy="313842"/>
          </a:xfrm>
          <a:prstGeom prst="rect">
            <a:avLst/>
          </a:prstGeom>
        </p:spPr>
        <p:txBody>
          <a:bodyPr vert="horz" lIns="91440" tIns="45720" rIns="91440" bIns="45720" rtlCol="0" anchor="ctr"/>
          <a:lstStyle>
            <a:lvl1pPr algn="l">
              <a:defRPr sz="1200">
                <a:solidFill>
                  <a:schemeClr val="bg1">
                    <a:lumMod val="50000"/>
                  </a:schemeClr>
                </a:solidFill>
              </a:defRPr>
            </a:lvl1pPr>
          </a:lstStyle>
          <a:p>
            <a:fld id="{709D0F0C-F01B-304A-9B25-4C8B735AE635}" type="slidenum">
              <a:rPr lang="en-US" smtClean="0"/>
              <a:pPr/>
              <a:t>‹#›</a:t>
            </a:fld>
            <a:endParaRPr lang="en-US" dirty="0"/>
          </a:p>
        </p:txBody>
      </p:sp>
    </p:spTree>
    <p:extLst>
      <p:ext uri="{BB962C8B-B14F-4D97-AF65-F5344CB8AC3E}">
        <p14:creationId xmlns:p14="http://schemas.microsoft.com/office/powerpoint/2010/main" val="1374324806"/>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Title and Two Content, color 4">
    <p:spTree>
      <p:nvGrpSpPr>
        <p:cNvPr id="1" name=""/>
        <p:cNvGrpSpPr/>
        <p:nvPr/>
      </p:nvGrpSpPr>
      <p:grpSpPr>
        <a:xfrm>
          <a:off x="0" y="0"/>
          <a:ext cx="0" cy="0"/>
          <a:chOff x="0" y="0"/>
          <a:chExt cx="0" cy="0"/>
        </a:xfrm>
      </p:grpSpPr>
      <p:sp>
        <p:nvSpPr>
          <p:cNvPr id="3" name="Title 1"/>
          <p:cNvSpPr>
            <a:spLocks noGrp="1"/>
          </p:cNvSpPr>
          <p:nvPr>
            <p:ph type="title"/>
          </p:nvPr>
        </p:nvSpPr>
        <p:spPr>
          <a:xfrm>
            <a:off x="701723" y="320675"/>
            <a:ext cx="10652076" cy="1325563"/>
          </a:xfrm>
        </p:spPr>
        <p:txBody>
          <a:bodyPr/>
          <a:lstStyle/>
          <a:p>
            <a:r>
              <a:rPr lang="en-US"/>
              <a:t>Click to edit Master title style</a:t>
            </a:r>
          </a:p>
        </p:txBody>
      </p:sp>
      <p:sp>
        <p:nvSpPr>
          <p:cNvPr id="8" name="Content Placeholder 2"/>
          <p:cNvSpPr>
            <a:spLocks noGrp="1"/>
          </p:cNvSpPr>
          <p:nvPr>
            <p:ph sz="half" idx="10"/>
          </p:nvPr>
        </p:nvSpPr>
        <p:spPr>
          <a:xfrm>
            <a:off x="1108314" y="1825625"/>
            <a:ext cx="4911485" cy="387191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Content Placeholder 3"/>
          <p:cNvSpPr>
            <a:spLocks noGrp="1"/>
          </p:cNvSpPr>
          <p:nvPr>
            <p:ph sz="half" idx="2"/>
          </p:nvPr>
        </p:nvSpPr>
        <p:spPr>
          <a:xfrm>
            <a:off x="6553891" y="1825625"/>
            <a:ext cx="4799908" cy="387191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4"/>
          <p:cNvSpPr>
            <a:spLocks noGrp="1"/>
          </p:cNvSpPr>
          <p:nvPr>
            <p:ph type="sldNum" sz="quarter" idx="4"/>
          </p:nvPr>
        </p:nvSpPr>
        <p:spPr>
          <a:xfrm>
            <a:off x="701723" y="6200203"/>
            <a:ext cx="675341" cy="313842"/>
          </a:xfrm>
          <a:prstGeom prst="rect">
            <a:avLst/>
          </a:prstGeom>
        </p:spPr>
        <p:txBody>
          <a:bodyPr vert="horz" lIns="91440" tIns="45720" rIns="91440" bIns="45720" rtlCol="0" anchor="ctr"/>
          <a:lstStyle>
            <a:lvl1pPr algn="l">
              <a:defRPr sz="1200">
                <a:solidFill>
                  <a:schemeClr val="bg1">
                    <a:lumMod val="50000"/>
                  </a:schemeClr>
                </a:solidFill>
              </a:defRPr>
            </a:lvl1pPr>
          </a:lstStyle>
          <a:p>
            <a:fld id="{709D0F0C-F01B-304A-9B25-4C8B735AE635}" type="slidenum">
              <a:rPr lang="en-US" smtClean="0"/>
              <a:pPr/>
              <a:t>‹#›</a:t>
            </a:fld>
            <a:endParaRPr lang="en-US" dirty="0"/>
          </a:p>
        </p:txBody>
      </p:sp>
    </p:spTree>
    <p:extLst>
      <p:ext uri="{BB962C8B-B14F-4D97-AF65-F5344CB8AC3E}">
        <p14:creationId xmlns:p14="http://schemas.microsoft.com/office/powerpoint/2010/main" val="368349379"/>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Title and Text, color 4">
    <p:spTree>
      <p:nvGrpSpPr>
        <p:cNvPr id="1" name=""/>
        <p:cNvGrpSpPr/>
        <p:nvPr/>
      </p:nvGrpSpPr>
      <p:grpSpPr>
        <a:xfrm>
          <a:off x="0" y="0"/>
          <a:ext cx="0" cy="0"/>
          <a:chOff x="0" y="0"/>
          <a:chExt cx="0" cy="0"/>
        </a:xfrm>
      </p:grpSpPr>
      <p:sp>
        <p:nvSpPr>
          <p:cNvPr id="2" name="Title 1"/>
          <p:cNvSpPr>
            <a:spLocks noGrp="1"/>
          </p:cNvSpPr>
          <p:nvPr>
            <p:ph type="title"/>
          </p:nvPr>
        </p:nvSpPr>
        <p:spPr>
          <a:xfrm>
            <a:off x="701722" y="320675"/>
            <a:ext cx="10650489" cy="1325563"/>
          </a:xfrm>
        </p:spPr>
        <p:txBody>
          <a:bodyPr/>
          <a:lstStyle/>
          <a:p>
            <a:r>
              <a:rPr lang="en-US"/>
              <a:t>Click to edit Master title style</a:t>
            </a:r>
          </a:p>
        </p:txBody>
      </p:sp>
      <p:sp>
        <p:nvSpPr>
          <p:cNvPr id="6" name="Text Placeholder 3"/>
          <p:cNvSpPr>
            <a:spLocks noGrp="1"/>
          </p:cNvSpPr>
          <p:nvPr>
            <p:ph type="body" sz="half" idx="10"/>
          </p:nvPr>
        </p:nvSpPr>
        <p:spPr>
          <a:xfrm>
            <a:off x="1108314" y="1825625"/>
            <a:ext cx="10243897" cy="3871913"/>
          </a:xfrm>
        </p:spPr>
        <p:txBody>
          <a:bodyPr>
            <a:normAutofit/>
          </a:bodyPr>
          <a:lstStyle>
            <a:lvl1pPr marL="0" indent="0">
              <a:buNone/>
              <a:defRPr sz="15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4" name="Slide Number Placeholder 4"/>
          <p:cNvSpPr>
            <a:spLocks noGrp="1"/>
          </p:cNvSpPr>
          <p:nvPr>
            <p:ph type="sldNum" sz="quarter" idx="4"/>
          </p:nvPr>
        </p:nvSpPr>
        <p:spPr>
          <a:xfrm>
            <a:off x="701723" y="6200203"/>
            <a:ext cx="675341" cy="313842"/>
          </a:xfrm>
          <a:prstGeom prst="rect">
            <a:avLst/>
          </a:prstGeom>
        </p:spPr>
        <p:txBody>
          <a:bodyPr vert="horz" lIns="91440" tIns="45720" rIns="91440" bIns="45720" rtlCol="0" anchor="ctr"/>
          <a:lstStyle>
            <a:lvl1pPr algn="l">
              <a:defRPr sz="1200">
                <a:solidFill>
                  <a:schemeClr val="bg1">
                    <a:lumMod val="50000"/>
                  </a:schemeClr>
                </a:solidFill>
              </a:defRPr>
            </a:lvl1pPr>
          </a:lstStyle>
          <a:p>
            <a:fld id="{709D0F0C-F01B-304A-9B25-4C8B735AE635}" type="slidenum">
              <a:rPr lang="en-US" smtClean="0"/>
              <a:pPr/>
              <a:t>‹#›</a:t>
            </a:fld>
            <a:endParaRPr lang="en-US" dirty="0"/>
          </a:p>
        </p:txBody>
      </p:sp>
    </p:spTree>
    <p:extLst>
      <p:ext uri="{BB962C8B-B14F-4D97-AF65-F5344CB8AC3E}">
        <p14:creationId xmlns:p14="http://schemas.microsoft.com/office/powerpoint/2010/main" val="1240319657"/>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Title and Two Text, color 4">
    <p:spTree>
      <p:nvGrpSpPr>
        <p:cNvPr id="1" name=""/>
        <p:cNvGrpSpPr/>
        <p:nvPr/>
      </p:nvGrpSpPr>
      <p:grpSpPr>
        <a:xfrm>
          <a:off x="0" y="0"/>
          <a:ext cx="0" cy="0"/>
          <a:chOff x="0" y="0"/>
          <a:chExt cx="0" cy="0"/>
        </a:xfrm>
      </p:grpSpPr>
      <p:sp>
        <p:nvSpPr>
          <p:cNvPr id="4" name="Title 1"/>
          <p:cNvSpPr>
            <a:spLocks noGrp="1"/>
          </p:cNvSpPr>
          <p:nvPr>
            <p:ph type="title"/>
          </p:nvPr>
        </p:nvSpPr>
        <p:spPr>
          <a:xfrm>
            <a:off x="701722" y="320675"/>
            <a:ext cx="10650489" cy="1325563"/>
          </a:xfrm>
        </p:spPr>
        <p:txBody>
          <a:bodyPr/>
          <a:lstStyle/>
          <a:p>
            <a:r>
              <a:rPr lang="en-US"/>
              <a:t>Click to edit Master title style</a:t>
            </a:r>
          </a:p>
        </p:txBody>
      </p:sp>
      <p:sp>
        <p:nvSpPr>
          <p:cNvPr id="5" name="Text Placeholder 3"/>
          <p:cNvSpPr>
            <a:spLocks noGrp="1"/>
          </p:cNvSpPr>
          <p:nvPr>
            <p:ph type="body" sz="half" idx="10"/>
          </p:nvPr>
        </p:nvSpPr>
        <p:spPr>
          <a:xfrm>
            <a:off x="1108314" y="1825625"/>
            <a:ext cx="4911485" cy="3871913"/>
          </a:xfrm>
        </p:spPr>
        <p:txBody>
          <a:bodyPr>
            <a:normAutofit/>
          </a:bodyPr>
          <a:lstStyle>
            <a:lvl1pPr marL="0" indent="0">
              <a:buNone/>
              <a:defRPr sz="15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6" name="Text Placeholder 3"/>
          <p:cNvSpPr>
            <a:spLocks noGrp="1"/>
          </p:cNvSpPr>
          <p:nvPr>
            <p:ph type="body" sz="half" idx="12"/>
          </p:nvPr>
        </p:nvSpPr>
        <p:spPr>
          <a:xfrm>
            <a:off x="6553891" y="1825625"/>
            <a:ext cx="4798320" cy="3871913"/>
          </a:xfrm>
        </p:spPr>
        <p:txBody>
          <a:bodyPr>
            <a:normAutofit/>
          </a:bodyPr>
          <a:lstStyle>
            <a:lvl1pPr marL="0" indent="0">
              <a:buNone/>
              <a:defRPr sz="15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7" name="Slide Number Placeholder 4"/>
          <p:cNvSpPr>
            <a:spLocks noGrp="1"/>
          </p:cNvSpPr>
          <p:nvPr>
            <p:ph type="sldNum" sz="quarter" idx="4"/>
          </p:nvPr>
        </p:nvSpPr>
        <p:spPr>
          <a:xfrm>
            <a:off x="701723" y="6200203"/>
            <a:ext cx="675341" cy="313842"/>
          </a:xfrm>
          <a:prstGeom prst="rect">
            <a:avLst/>
          </a:prstGeom>
        </p:spPr>
        <p:txBody>
          <a:bodyPr vert="horz" lIns="91440" tIns="45720" rIns="91440" bIns="45720" rtlCol="0" anchor="ctr"/>
          <a:lstStyle>
            <a:lvl1pPr algn="l">
              <a:defRPr sz="1200">
                <a:solidFill>
                  <a:schemeClr val="bg1">
                    <a:lumMod val="50000"/>
                  </a:schemeClr>
                </a:solidFill>
              </a:defRPr>
            </a:lvl1pPr>
          </a:lstStyle>
          <a:p>
            <a:fld id="{709D0F0C-F01B-304A-9B25-4C8B735AE635}" type="slidenum">
              <a:rPr lang="en-US" smtClean="0"/>
              <a:pPr/>
              <a:t>‹#›</a:t>
            </a:fld>
            <a:endParaRPr lang="en-US" dirty="0"/>
          </a:p>
        </p:txBody>
      </p:sp>
    </p:spTree>
    <p:extLst>
      <p:ext uri="{BB962C8B-B14F-4D97-AF65-F5344CB8AC3E}">
        <p14:creationId xmlns:p14="http://schemas.microsoft.com/office/powerpoint/2010/main" val="584696705"/>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Content with Caption, color 4">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dirty="0"/>
              <a:t>Click to edit Master title style</a:t>
            </a:r>
          </a:p>
        </p:txBody>
      </p:sp>
      <p:sp>
        <p:nvSpPr>
          <p:cNvPr id="3" name="Content Placeholder 2"/>
          <p:cNvSpPr>
            <a:spLocks noGrp="1"/>
          </p:cNvSpPr>
          <p:nvPr>
            <p:ph idx="1"/>
          </p:nvPr>
        </p:nvSpPr>
        <p:spPr>
          <a:xfrm>
            <a:off x="5183188" y="987425"/>
            <a:ext cx="6172200" cy="4710113"/>
          </a:xfrm>
        </p:spPr>
        <p:txBody>
          <a:bodyPr>
            <a:normAutofit/>
          </a:bodyPr>
          <a:lstStyle>
            <a:lvl1pPr>
              <a:defRPr sz="1500"/>
            </a:lvl1pPr>
            <a:lvl2pPr>
              <a:defRPr sz="1500"/>
            </a:lvl2pPr>
            <a:lvl3pPr>
              <a:defRPr sz="1500"/>
            </a:lvl3pPr>
            <a:lvl4pPr>
              <a:defRPr sz="1500"/>
            </a:lvl4pPr>
            <a:lvl5pPr>
              <a:defRPr sz="15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p:cNvSpPr>
            <a:spLocks noGrp="1"/>
          </p:cNvSpPr>
          <p:nvPr>
            <p:ph type="body" sz="half" idx="2"/>
          </p:nvPr>
        </p:nvSpPr>
        <p:spPr>
          <a:xfrm>
            <a:off x="839788" y="2057399"/>
            <a:ext cx="3932237" cy="3640139"/>
          </a:xfrm>
        </p:spPr>
        <p:txBody>
          <a:bodyPr>
            <a:normAutofit/>
          </a:bodyPr>
          <a:lstStyle>
            <a:lvl1pPr marL="0" indent="0">
              <a:buNone/>
              <a:defRPr sz="15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Slide Number Placeholder 4"/>
          <p:cNvSpPr>
            <a:spLocks noGrp="1"/>
          </p:cNvSpPr>
          <p:nvPr>
            <p:ph type="sldNum" sz="quarter" idx="4"/>
          </p:nvPr>
        </p:nvSpPr>
        <p:spPr>
          <a:xfrm>
            <a:off x="701723" y="6200203"/>
            <a:ext cx="675341" cy="313842"/>
          </a:xfrm>
          <a:prstGeom prst="rect">
            <a:avLst/>
          </a:prstGeom>
        </p:spPr>
        <p:txBody>
          <a:bodyPr vert="horz" lIns="91440" tIns="45720" rIns="91440" bIns="45720" rtlCol="0" anchor="ctr"/>
          <a:lstStyle>
            <a:lvl1pPr algn="l">
              <a:defRPr sz="1200">
                <a:solidFill>
                  <a:schemeClr val="bg1">
                    <a:lumMod val="50000"/>
                  </a:schemeClr>
                </a:solidFill>
              </a:defRPr>
            </a:lvl1pPr>
          </a:lstStyle>
          <a:p>
            <a:fld id="{709D0F0C-F01B-304A-9B25-4C8B735AE635}" type="slidenum">
              <a:rPr lang="en-US" smtClean="0"/>
              <a:pPr/>
              <a:t>‹#›</a:t>
            </a:fld>
            <a:endParaRPr lang="en-US" dirty="0"/>
          </a:p>
        </p:txBody>
      </p:sp>
    </p:spTree>
    <p:extLst>
      <p:ext uri="{BB962C8B-B14F-4D97-AF65-F5344CB8AC3E}">
        <p14:creationId xmlns:p14="http://schemas.microsoft.com/office/powerpoint/2010/main" val="666358528"/>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picTx" preserve="1">
  <p:cSld name="Picture with Caption, color 4">
    <p:spTree>
      <p:nvGrpSpPr>
        <p:cNvPr id="1" name=""/>
        <p:cNvGrpSpPr/>
        <p:nvPr/>
      </p:nvGrpSpPr>
      <p:grpSpPr>
        <a:xfrm>
          <a:off x="0" y="0"/>
          <a:ext cx="0" cy="0"/>
          <a:chOff x="0" y="0"/>
          <a:chExt cx="0" cy="0"/>
        </a:xfrm>
      </p:grpSpPr>
      <p:sp>
        <p:nvSpPr>
          <p:cNvPr id="2" name="Title 1"/>
          <p:cNvSpPr>
            <a:spLocks noGrp="1"/>
          </p:cNvSpPr>
          <p:nvPr>
            <p:ph type="title"/>
          </p:nvPr>
        </p:nvSpPr>
        <p:spPr>
          <a:xfrm>
            <a:off x="5183189" y="457200"/>
            <a:ext cx="6172200" cy="1600200"/>
          </a:xfrm>
        </p:spPr>
        <p:txBody>
          <a:bodyPr anchor="b"/>
          <a:lstStyle>
            <a:lvl1pPr>
              <a:defRPr sz="3200"/>
            </a:lvl1pPr>
          </a:lstStyle>
          <a:p>
            <a:r>
              <a:rPr lang="en-US" dirty="0"/>
              <a:t>Click to edit Master title style</a:t>
            </a:r>
          </a:p>
        </p:txBody>
      </p:sp>
      <p:sp>
        <p:nvSpPr>
          <p:cNvPr id="3" name="Picture Placeholder 2"/>
          <p:cNvSpPr>
            <a:spLocks noGrp="1"/>
          </p:cNvSpPr>
          <p:nvPr>
            <p:ph type="pic" idx="1"/>
          </p:nvPr>
        </p:nvSpPr>
        <p:spPr>
          <a:xfrm>
            <a:off x="150572" y="0"/>
            <a:ext cx="3932238" cy="68580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5183189" y="2057400"/>
            <a:ext cx="6172199" cy="3640138"/>
          </a:xfrm>
        </p:spPr>
        <p:txBody>
          <a:bodyPr>
            <a:normAutofit/>
          </a:bodyPr>
          <a:lstStyle>
            <a:lvl1pPr marL="0" indent="0">
              <a:buNone/>
              <a:defRPr sz="15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Slide Number Placeholder 4"/>
          <p:cNvSpPr>
            <a:spLocks noGrp="1"/>
          </p:cNvSpPr>
          <p:nvPr>
            <p:ph type="sldNum" sz="quarter" idx="4"/>
          </p:nvPr>
        </p:nvSpPr>
        <p:spPr>
          <a:xfrm>
            <a:off x="701723" y="6200203"/>
            <a:ext cx="675341" cy="313842"/>
          </a:xfrm>
          <a:prstGeom prst="rect">
            <a:avLst/>
          </a:prstGeom>
        </p:spPr>
        <p:txBody>
          <a:bodyPr vert="horz" lIns="91440" tIns="45720" rIns="91440" bIns="45720" rtlCol="0" anchor="ctr"/>
          <a:lstStyle>
            <a:lvl1pPr algn="l">
              <a:defRPr sz="1200">
                <a:solidFill>
                  <a:schemeClr val="bg1">
                    <a:lumMod val="50000"/>
                  </a:schemeClr>
                </a:solidFill>
              </a:defRPr>
            </a:lvl1pPr>
          </a:lstStyle>
          <a:p>
            <a:fld id="{709D0F0C-F01B-304A-9B25-4C8B735AE635}" type="slidenum">
              <a:rPr lang="en-US" smtClean="0"/>
              <a:pPr/>
              <a:t>‹#›</a:t>
            </a:fld>
            <a:endParaRPr lang="en-US" dirty="0"/>
          </a:p>
        </p:txBody>
      </p:sp>
    </p:spTree>
    <p:extLst>
      <p:ext uri="{BB962C8B-B14F-4D97-AF65-F5344CB8AC3E}">
        <p14:creationId xmlns:p14="http://schemas.microsoft.com/office/powerpoint/2010/main" val="18972075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Content, color 1">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a:xfrm>
            <a:off x="1108315" y="1825625"/>
            <a:ext cx="10248330" cy="387191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Slide Number Placeholder 4"/>
          <p:cNvSpPr>
            <a:spLocks noGrp="1"/>
          </p:cNvSpPr>
          <p:nvPr>
            <p:ph type="sldNum" sz="quarter" idx="4"/>
          </p:nvPr>
        </p:nvSpPr>
        <p:spPr>
          <a:xfrm>
            <a:off x="701723" y="6200203"/>
            <a:ext cx="675341" cy="313842"/>
          </a:xfrm>
          <a:prstGeom prst="rect">
            <a:avLst/>
          </a:prstGeom>
        </p:spPr>
        <p:txBody>
          <a:bodyPr vert="horz" lIns="91440" tIns="45720" rIns="91440" bIns="45720" rtlCol="0" anchor="ctr"/>
          <a:lstStyle>
            <a:lvl1pPr algn="l">
              <a:defRPr sz="1200">
                <a:solidFill>
                  <a:schemeClr val="bg1">
                    <a:lumMod val="50000"/>
                  </a:schemeClr>
                </a:solidFill>
              </a:defRPr>
            </a:lvl1pPr>
          </a:lstStyle>
          <a:p>
            <a:fld id="{709D0F0C-F01B-304A-9B25-4C8B735AE635}" type="slidenum">
              <a:rPr lang="en-US" smtClean="0"/>
              <a:pPr/>
              <a:t>‹#›</a:t>
            </a:fld>
            <a:endParaRPr lang="en-US" dirty="0"/>
          </a:p>
        </p:txBody>
      </p:sp>
    </p:spTree>
    <p:extLst>
      <p:ext uri="{BB962C8B-B14F-4D97-AF65-F5344CB8AC3E}">
        <p14:creationId xmlns:p14="http://schemas.microsoft.com/office/powerpoint/2010/main" val="1012617084"/>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title" preserve="1">
  <p:cSld name="Title Slide, color 5">
    <p:spTree>
      <p:nvGrpSpPr>
        <p:cNvPr id="1" name=""/>
        <p:cNvGrpSpPr/>
        <p:nvPr/>
      </p:nvGrpSpPr>
      <p:grpSpPr>
        <a:xfrm>
          <a:off x="0" y="0"/>
          <a:ext cx="0" cy="0"/>
          <a:chOff x="0" y="0"/>
          <a:chExt cx="0" cy="0"/>
        </a:xfrm>
      </p:grpSpPr>
      <p:sp>
        <p:nvSpPr>
          <p:cNvPr id="7" name="Rectangle 6"/>
          <p:cNvSpPr/>
          <p:nvPr userDrawn="1"/>
        </p:nvSpPr>
        <p:spPr>
          <a:xfrm>
            <a:off x="159833" y="155632"/>
            <a:ext cx="11876049" cy="5541906"/>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n>
                <a:noFill/>
              </a:ln>
            </a:endParaRPr>
          </a:p>
        </p:txBody>
      </p:sp>
      <p:sp>
        <p:nvSpPr>
          <p:cNvPr id="2" name="Title 1"/>
          <p:cNvSpPr>
            <a:spLocks noGrp="1"/>
          </p:cNvSpPr>
          <p:nvPr>
            <p:ph type="ctrTitle"/>
          </p:nvPr>
        </p:nvSpPr>
        <p:spPr>
          <a:xfrm>
            <a:off x="1524000" y="1122363"/>
            <a:ext cx="9144000" cy="2387600"/>
          </a:xfrm>
        </p:spPr>
        <p:txBody>
          <a:bodyPr anchor="b">
            <a:normAutofit/>
          </a:bodyPr>
          <a:lstStyle>
            <a:lvl1pPr algn="ctr">
              <a:defRPr sz="3200">
                <a:solidFill>
                  <a:schemeClr val="bg1"/>
                </a:solidFill>
              </a:defRPr>
            </a:lvl1pPr>
          </a:lstStyle>
          <a:p>
            <a:r>
              <a:rPr lang="en-US" dirty="0"/>
              <a:t>Click to edit Master title style</a:t>
            </a:r>
          </a:p>
        </p:txBody>
      </p:sp>
      <p:sp>
        <p:nvSpPr>
          <p:cNvPr id="3" name="Subtitle 2"/>
          <p:cNvSpPr>
            <a:spLocks noGrp="1"/>
          </p:cNvSpPr>
          <p:nvPr>
            <p:ph type="subTitle" idx="1"/>
          </p:nvPr>
        </p:nvSpPr>
        <p:spPr>
          <a:xfrm>
            <a:off x="1524000" y="3602038"/>
            <a:ext cx="9144000" cy="1655762"/>
          </a:xfrm>
        </p:spPr>
        <p:txBody>
          <a:bodyPr>
            <a:normAutofit/>
          </a:bodyPr>
          <a:lstStyle>
            <a:lvl1pPr marL="0" indent="0" algn="ctr">
              <a:buNone/>
              <a:defRPr sz="2000" cap="all" baseline="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9" name="Rectangle 8"/>
          <p:cNvSpPr/>
          <p:nvPr userDrawn="1"/>
        </p:nvSpPr>
        <p:spPr>
          <a:xfrm>
            <a:off x="1" y="0"/>
            <a:ext cx="156118"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n>
                <a:noFill/>
              </a:ln>
            </a:endParaRPr>
          </a:p>
        </p:txBody>
      </p:sp>
    </p:spTree>
    <p:extLst>
      <p:ext uri="{BB962C8B-B14F-4D97-AF65-F5344CB8AC3E}">
        <p14:creationId xmlns:p14="http://schemas.microsoft.com/office/powerpoint/2010/main" val="1951227115"/>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Title and Content, color 5">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a:xfrm>
            <a:off x="1108315" y="1825625"/>
            <a:ext cx="10248330" cy="3871913"/>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Slide Number Placeholder 4"/>
          <p:cNvSpPr>
            <a:spLocks noGrp="1"/>
          </p:cNvSpPr>
          <p:nvPr>
            <p:ph type="sldNum" sz="quarter" idx="4"/>
          </p:nvPr>
        </p:nvSpPr>
        <p:spPr>
          <a:xfrm>
            <a:off x="701723" y="6200203"/>
            <a:ext cx="675341" cy="313842"/>
          </a:xfrm>
          <a:prstGeom prst="rect">
            <a:avLst/>
          </a:prstGeom>
        </p:spPr>
        <p:txBody>
          <a:bodyPr vert="horz" lIns="91440" tIns="45720" rIns="91440" bIns="45720" rtlCol="0" anchor="ctr"/>
          <a:lstStyle>
            <a:lvl1pPr algn="l">
              <a:defRPr sz="1200">
                <a:solidFill>
                  <a:schemeClr val="bg1">
                    <a:lumMod val="50000"/>
                  </a:schemeClr>
                </a:solidFill>
              </a:defRPr>
            </a:lvl1pPr>
          </a:lstStyle>
          <a:p>
            <a:fld id="{709D0F0C-F01B-304A-9B25-4C8B735AE635}" type="slidenum">
              <a:rPr lang="en-US" smtClean="0"/>
              <a:pPr/>
              <a:t>‹#›</a:t>
            </a:fld>
            <a:endParaRPr lang="en-US" dirty="0"/>
          </a:p>
        </p:txBody>
      </p:sp>
    </p:spTree>
    <p:extLst>
      <p:ext uri="{BB962C8B-B14F-4D97-AF65-F5344CB8AC3E}">
        <p14:creationId xmlns:p14="http://schemas.microsoft.com/office/powerpoint/2010/main" val="1872759229"/>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Title and Two Content, color 5">
    <p:spTree>
      <p:nvGrpSpPr>
        <p:cNvPr id="1" name=""/>
        <p:cNvGrpSpPr/>
        <p:nvPr/>
      </p:nvGrpSpPr>
      <p:grpSpPr>
        <a:xfrm>
          <a:off x="0" y="0"/>
          <a:ext cx="0" cy="0"/>
          <a:chOff x="0" y="0"/>
          <a:chExt cx="0" cy="0"/>
        </a:xfrm>
      </p:grpSpPr>
      <p:sp>
        <p:nvSpPr>
          <p:cNvPr id="3" name="Title 1"/>
          <p:cNvSpPr>
            <a:spLocks noGrp="1"/>
          </p:cNvSpPr>
          <p:nvPr>
            <p:ph type="title"/>
          </p:nvPr>
        </p:nvSpPr>
        <p:spPr>
          <a:xfrm>
            <a:off x="701723" y="320675"/>
            <a:ext cx="10652076" cy="1325563"/>
          </a:xfrm>
        </p:spPr>
        <p:txBody>
          <a:bodyPr/>
          <a:lstStyle/>
          <a:p>
            <a:r>
              <a:rPr lang="en-US"/>
              <a:t>Click to edit Master title style</a:t>
            </a:r>
          </a:p>
        </p:txBody>
      </p:sp>
      <p:sp>
        <p:nvSpPr>
          <p:cNvPr id="8" name="Content Placeholder 2"/>
          <p:cNvSpPr>
            <a:spLocks noGrp="1"/>
          </p:cNvSpPr>
          <p:nvPr>
            <p:ph sz="half" idx="10"/>
          </p:nvPr>
        </p:nvSpPr>
        <p:spPr>
          <a:xfrm>
            <a:off x="1108314" y="1825625"/>
            <a:ext cx="4911485" cy="387191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Content Placeholder 3"/>
          <p:cNvSpPr>
            <a:spLocks noGrp="1"/>
          </p:cNvSpPr>
          <p:nvPr>
            <p:ph sz="half" idx="2"/>
          </p:nvPr>
        </p:nvSpPr>
        <p:spPr>
          <a:xfrm>
            <a:off x="6553891" y="1825625"/>
            <a:ext cx="4799908" cy="387191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4"/>
          <p:cNvSpPr>
            <a:spLocks noGrp="1"/>
          </p:cNvSpPr>
          <p:nvPr>
            <p:ph type="sldNum" sz="quarter" idx="4"/>
          </p:nvPr>
        </p:nvSpPr>
        <p:spPr>
          <a:xfrm>
            <a:off x="701723" y="6200203"/>
            <a:ext cx="675341" cy="313842"/>
          </a:xfrm>
          <a:prstGeom prst="rect">
            <a:avLst/>
          </a:prstGeom>
        </p:spPr>
        <p:txBody>
          <a:bodyPr vert="horz" lIns="91440" tIns="45720" rIns="91440" bIns="45720" rtlCol="0" anchor="ctr"/>
          <a:lstStyle>
            <a:lvl1pPr algn="l">
              <a:defRPr sz="1200">
                <a:solidFill>
                  <a:schemeClr val="bg1">
                    <a:lumMod val="50000"/>
                  </a:schemeClr>
                </a:solidFill>
              </a:defRPr>
            </a:lvl1pPr>
          </a:lstStyle>
          <a:p>
            <a:fld id="{709D0F0C-F01B-304A-9B25-4C8B735AE635}" type="slidenum">
              <a:rPr lang="en-US" smtClean="0"/>
              <a:pPr/>
              <a:t>‹#›</a:t>
            </a:fld>
            <a:endParaRPr lang="en-US" dirty="0"/>
          </a:p>
        </p:txBody>
      </p:sp>
    </p:spTree>
    <p:extLst>
      <p:ext uri="{BB962C8B-B14F-4D97-AF65-F5344CB8AC3E}">
        <p14:creationId xmlns:p14="http://schemas.microsoft.com/office/powerpoint/2010/main" val="1519046939"/>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Title and Text, color 5">
    <p:spTree>
      <p:nvGrpSpPr>
        <p:cNvPr id="1" name=""/>
        <p:cNvGrpSpPr/>
        <p:nvPr/>
      </p:nvGrpSpPr>
      <p:grpSpPr>
        <a:xfrm>
          <a:off x="0" y="0"/>
          <a:ext cx="0" cy="0"/>
          <a:chOff x="0" y="0"/>
          <a:chExt cx="0" cy="0"/>
        </a:xfrm>
      </p:grpSpPr>
      <p:sp>
        <p:nvSpPr>
          <p:cNvPr id="2" name="Title 1"/>
          <p:cNvSpPr>
            <a:spLocks noGrp="1"/>
          </p:cNvSpPr>
          <p:nvPr>
            <p:ph type="title"/>
          </p:nvPr>
        </p:nvSpPr>
        <p:spPr>
          <a:xfrm>
            <a:off x="701722" y="320675"/>
            <a:ext cx="10650489" cy="1325563"/>
          </a:xfrm>
        </p:spPr>
        <p:txBody>
          <a:bodyPr/>
          <a:lstStyle/>
          <a:p>
            <a:r>
              <a:rPr lang="en-US"/>
              <a:t>Click to edit Master title style</a:t>
            </a:r>
          </a:p>
        </p:txBody>
      </p:sp>
      <p:sp>
        <p:nvSpPr>
          <p:cNvPr id="6" name="Text Placeholder 3"/>
          <p:cNvSpPr>
            <a:spLocks noGrp="1"/>
          </p:cNvSpPr>
          <p:nvPr>
            <p:ph type="body" sz="half" idx="10"/>
          </p:nvPr>
        </p:nvSpPr>
        <p:spPr>
          <a:xfrm>
            <a:off x="1108314" y="1825625"/>
            <a:ext cx="10243897" cy="3871913"/>
          </a:xfrm>
        </p:spPr>
        <p:txBody>
          <a:bodyPr>
            <a:normAutofit/>
          </a:bodyPr>
          <a:lstStyle>
            <a:lvl1pPr marL="0" indent="0">
              <a:buNone/>
              <a:defRPr sz="15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4" name="Slide Number Placeholder 4"/>
          <p:cNvSpPr>
            <a:spLocks noGrp="1"/>
          </p:cNvSpPr>
          <p:nvPr>
            <p:ph type="sldNum" sz="quarter" idx="4"/>
          </p:nvPr>
        </p:nvSpPr>
        <p:spPr>
          <a:xfrm>
            <a:off x="701723" y="6200203"/>
            <a:ext cx="675341" cy="313842"/>
          </a:xfrm>
          <a:prstGeom prst="rect">
            <a:avLst/>
          </a:prstGeom>
        </p:spPr>
        <p:txBody>
          <a:bodyPr vert="horz" lIns="91440" tIns="45720" rIns="91440" bIns="45720" rtlCol="0" anchor="ctr"/>
          <a:lstStyle>
            <a:lvl1pPr algn="l">
              <a:defRPr sz="1200">
                <a:solidFill>
                  <a:schemeClr val="bg1">
                    <a:lumMod val="50000"/>
                  </a:schemeClr>
                </a:solidFill>
              </a:defRPr>
            </a:lvl1pPr>
          </a:lstStyle>
          <a:p>
            <a:fld id="{709D0F0C-F01B-304A-9B25-4C8B735AE635}" type="slidenum">
              <a:rPr lang="en-US" smtClean="0"/>
              <a:pPr/>
              <a:t>‹#›</a:t>
            </a:fld>
            <a:endParaRPr lang="en-US" dirty="0"/>
          </a:p>
        </p:txBody>
      </p:sp>
    </p:spTree>
    <p:extLst>
      <p:ext uri="{BB962C8B-B14F-4D97-AF65-F5344CB8AC3E}">
        <p14:creationId xmlns:p14="http://schemas.microsoft.com/office/powerpoint/2010/main" val="948558933"/>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Title and Two Text, color 5">
    <p:spTree>
      <p:nvGrpSpPr>
        <p:cNvPr id="1" name=""/>
        <p:cNvGrpSpPr/>
        <p:nvPr/>
      </p:nvGrpSpPr>
      <p:grpSpPr>
        <a:xfrm>
          <a:off x="0" y="0"/>
          <a:ext cx="0" cy="0"/>
          <a:chOff x="0" y="0"/>
          <a:chExt cx="0" cy="0"/>
        </a:xfrm>
      </p:grpSpPr>
      <p:sp>
        <p:nvSpPr>
          <p:cNvPr id="4" name="Title 1"/>
          <p:cNvSpPr>
            <a:spLocks noGrp="1"/>
          </p:cNvSpPr>
          <p:nvPr>
            <p:ph type="title"/>
          </p:nvPr>
        </p:nvSpPr>
        <p:spPr>
          <a:xfrm>
            <a:off x="701722" y="320675"/>
            <a:ext cx="10650489" cy="1325563"/>
          </a:xfrm>
        </p:spPr>
        <p:txBody>
          <a:bodyPr/>
          <a:lstStyle/>
          <a:p>
            <a:r>
              <a:rPr lang="en-US"/>
              <a:t>Click to edit Master title style</a:t>
            </a:r>
          </a:p>
        </p:txBody>
      </p:sp>
      <p:sp>
        <p:nvSpPr>
          <p:cNvPr id="5" name="Text Placeholder 3"/>
          <p:cNvSpPr>
            <a:spLocks noGrp="1"/>
          </p:cNvSpPr>
          <p:nvPr>
            <p:ph type="body" sz="half" idx="10"/>
          </p:nvPr>
        </p:nvSpPr>
        <p:spPr>
          <a:xfrm>
            <a:off x="1108314" y="1825625"/>
            <a:ext cx="4911485" cy="3871913"/>
          </a:xfrm>
        </p:spPr>
        <p:txBody>
          <a:bodyPr>
            <a:normAutofit/>
          </a:bodyPr>
          <a:lstStyle>
            <a:lvl1pPr marL="0" indent="0">
              <a:buNone/>
              <a:defRPr sz="15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6" name="Text Placeholder 3"/>
          <p:cNvSpPr>
            <a:spLocks noGrp="1"/>
          </p:cNvSpPr>
          <p:nvPr>
            <p:ph type="body" sz="half" idx="12"/>
          </p:nvPr>
        </p:nvSpPr>
        <p:spPr>
          <a:xfrm>
            <a:off x="6553891" y="1825625"/>
            <a:ext cx="4798320" cy="3871913"/>
          </a:xfrm>
        </p:spPr>
        <p:txBody>
          <a:bodyPr>
            <a:normAutofit/>
          </a:bodyPr>
          <a:lstStyle>
            <a:lvl1pPr marL="0" indent="0">
              <a:buNone/>
              <a:defRPr sz="15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7" name="Slide Number Placeholder 4"/>
          <p:cNvSpPr>
            <a:spLocks noGrp="1"/>
          </p:cNvSpPr>
          <p:nvPr>
            <p:ph type="sldNum" sz="quarter" idx="4"/>
          </p:nvPr>
        </p:nvSpPr>
        <p:spPr>
          <a:xfrm>
            <a:off x="701723" y="6200203"/>
            <a:ext cx="675341" cy="313842"/>
          </a:xfrm>
          <a:prstGeom prst="rect">
            <a:avLst/>
          </a:prstGeom>
        </p:spPr>
        <p:txBody>
          <a:bodyPr vert="horz" lIns="91440" tIns="45720" rIns="91440" bIns="45720" rtlCol="0" anchor="ctr"/>
          <a:lstStyle>
            <a:lvl1pPr algn="l">
              <a:defRPr sz="1200">
                <a:solidFill>
                  <a:schemeClr val="bg1">
                    <a:lumMod val="50000"/>
                  </a:schemeClr>
                </a:solidFill>
              </a:defRPr>
            </a:lvl1pPr>
          </a:lstStyle>
          <a:p>
            <a:fld id="{709D0F0C-F01B-304A-9B25-4C8B735AE635}" type="slidenum">
              <a:rPr lang="en-US" smtClean="0"/>
              <a:pPr/>
              <a:t>‹#›</a:t>
            </a:fld>
            <a:endParaRPr lang="en-US" dirty="0"/>
          </a:p>
        </p:txBody>
      </p:sp>
    </p:spTree>
    <p:extLst>
      <p:ext uri="{BB962C8B-B14F-4D97-AF65-F5344CB8AC3E}">
        <p14:creationId xmlns:p14="http://schemas.microsoft.com/office/powerpoint/2010/main" val="2083621396"/>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Content with Caption, color 5">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dirty="0"/>
              <a:t>Click to edit Master title style</a:t>
            </a:r>
          </a:p>
        </p:txBody>
      </p:sp>
      <p:sp>
        <p:nvSpPr>
          <p:cNvPr id="3" name="Content Placeholder 2"/>
          <p:cNvSpPr>
            <a:spLocks noGrp="1"/>
          </p:cNvSpPr>
          <p:nvPr>
            <p:ph idx="1"/>
          </p:nvPr>
        </p:nvSpPr>
        <p:spPr>
          <a:xfrm>
            <a:off x="5183188" y="987425"/>
            <a:ext cx="6172200" cy="4710113"/>
          </a:xfrm>
        </p:spPr>
        <p:txBody>
          <a:bodyPr>
            <a:normAutofit/>
          </a:bodyPr>
          <a:lstStyle>
            <a:lvl1pPr>
              <a:defRPr sz="1500"/>
            </a:lvl1pPr>
            <a:lvl2pPr>
              <a:defRPr sz="1500"/>
            </a:lvl2pPr>
            <a:lvl3pPr>
              <a:defRPr sz="1500"/>
            </a:lvl3pPr>
            <a:lvl4pPr>
              <a:defRPr sz="1500"/>
            </a:lvl4pPr>
            <a:lvl5pPr>
              <a:defRPr sz="15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p:cNvSpPr>
            <a:spLocks noGrp="1"/>
          </p:cNvSpPr>
          <p:nvPr>
            <p:ph type="body" sz="half" idx="2"/>
          </p:nvPr>
        </p:nvSpPr>
        <p:spPr>
          <a:xfrm>
            <a:off x="839788" y="2057399"/>
            <a:ext cx="3932237" cy="3640139"/>
          </a:xfrm>
        </p:spPr>
        <p:txBody>
          <a:bodyPr>
            <a:normAutofit/>
          </a:bodyPr>
          <a:lstStyle>
            <a:lvl1pPr marL="0" indent="0">
              <a:buNone/>
              <a:defRPr sz="15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Slide Number Placeholder 4"/>
          <p:cNvSpPr>
            <a:spLocks noGrp="1"/>
          </p:cNvSpPr>
          <p:nvPr>
            <p:ph type="sldNum" sz="quarter" idx="4"/>
          </p:nvPr>
        </p:nvSpPr>
        <p:spPr>
          <a:xfrm>
            <a:off x="701723" y="6200203"/>
            <a:ext cx="675341" cy="313842"/>
          </a:xfrm>
          <a:prstGeom prst="rect">
            <a:avLst/>
          </a:prstGeom>
        </p:spPr>
        <p:txBody>
          <a:bodyPr vert="horz" lIns="91440" tIns="45720" rIns="91440" bIns="45720" rtlCol="0" anchor="ctr"/>
          <a:lstStyle>
            <a:lvl1pPr algn="l">
              <a:defRPr sz="1200">
                <a:solidFill>
                  <a:schemeClr val="bg1">
                    <a:lumMod val="50000"/>
                  </a:schemeClr>
                </a:solidFill>
              </a:defRPr>
            </a:lvl1pPr>
          </a:lstStyle>
          <a:p>
            <a:fld id="{709D0F0C-F01B-304A-9B25-4C8B735AE635}" type="slidenum">
              <a:rPr lang="en-US" smtClean="0"/>
              <a:pPr/>
              <a:t>‹#›</a:t>
            </a:fld>
            <a:endParaRPr lang="en-US" dirty="0"/>
          </a:p>
        </p:txBody>
      </p:sp>
    </p:spTree>
    <p:extLst>
      <p:ext uri="{BB962C8B-B14F-4D97-AF65-F5344CB8AC3E}">
        <p14:creationId xmlns:p14="http://schemas.microsoft.com/office/powerpoint/2010/main" val="1626968601"/>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picTx" preserve="1">
  <p:cSld name="Picture with Caption, color 5">
    <p:spTree>
      <p:nvGrpSpPr>
        <p:cNvPr id="1" name=""/>
        <p:cNvGrpSpPr/>
        <p:nvPr/>
      </p:nvGrpSpPr>
      <p:grpSpPr>
        <a:xfrm>
          <a:off x="0" y="0"/>
          <a:ext cx="0" cy="0"/>
          <a:chOff x="0" y="0"/>
          <a:chExt cx="0" cy="0"/>
        </a:xfrm>
      </p:grpSpPr>
      <p:sp>
        <p:nvSpPr>
          <p:cNvPr id="2" name="Title 1"/>
          <p:cNvSpPr>
            <a:spLocks noGrp="1"/>
          </p:cNvSpPr>
          <p:nvPr>
            <p:ph type="title"/>
          </p:nvPr>
        </p:nvSpPr>
        <p:spPr>
          <a:xfrm>
            <a:off x="5183189" y="457200"/>
            <a:ext cx="6172200" cy="1600200"/>
          </a:xfrm>
        </p:spPr>
        <p:txBody>
          <a:bodyPr anchor="b"/>
          <a:lstStyle>
            <a:lvl1pPr>
              <a:defRPr sz="3200"/>
            </a:lvl1pPr>
          </a:lstStyle>
          <a:p>
            <a:r>
              <a:rPr lang="en-US" dirty="0"/>
              <a:t>Click to edit Master title style</a:t>
            </a:r>
          </a:p>
        </p:txBody>
      </p:sp>
      <p:sp>
        <p:nvSpPr>
          <p:cNvPr id="3" name="Picture Placeholder 2"/>
          <p:cNvSpPr>
            <a:spLocks noGrp="1"/>
          </p:cNvSpPr>
          <p:nvPr>
            <p:ph type="pic" idx="1"/>
          </p:nvPr>
        </p:nvSpPr>
        <p:spPr>
          <a:xfrm>
            <a:off x="150572" y="0"/>
            <a:ext cx="3932238" cy="68580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5183189" y="2057400"/>
            <a:ext cx="6172199" cy="3640138"/>
          </a:xfrm>
        </p:spPr>
        <p:txBody>
          <a:bodyPr>
            <a:normAutofit/>
          </a:bodyPr>
          <a:lstStyle>
            <a:lvl1pPr marL="0" indent="0">
              <a:buNone/>
              <a:defRPr sz="15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Slide Number Placeholder 4"/>
          <p:cNvSpPr>
            <a:spLocks noGrp="1"/>
          </p:cNvSpPr>
          <p:nvPr>
            <p:ph type="sldNum" sz="quarter" idx="4"/>
          </p:nvPr>
        </p:nvSpPr>
        <p:spPr>
          <a:xfrm>
            <a:off x="701723" y="6200203"/>
            <a:ext cx="675341" cy="313842"/>
          </a:xfrm>
          <a:prstGeom prst="rect">
            <a:avLst/>
          </a:prstGeom>
        </p:spPr>
        <p:txBody>
          <a:bodyPr vert="horz" lIns="91440" tIns="45720" rIns="91440" bIns="45720" rtlCol="0" anchor="ctr"/>
          <a:lstStyle>
            <a:lvl1pPr algn="l">
              <a:defRPr sz="1200">
                <a:solidFill>
                  <a:schemeClr val="bg1">
                    <a:lumMod val="50000"/>
                  </a:schemeClr>
                </a:solidFill>
              </a:defRPr>
            </a:lvl1pPr>
          </a:lstStyle>
          <a:p>
            <a:fld id="{709D0F0C-F01B-304A-9B25-4C8B735AE635}" type="slidenum">
              <a:rPr lang="en-US" smtClean="0"/>
              <a:pPr/>
              <a:t>‹#›</a:t>
            </a:fld>
            <a:endParaRPr lang="en-US" dirty="0"/>
          </a:p>
        </p:txBody>
      </p:sp>
    </p:spTree>
    <p:extLst>
      <p:ext uri="{BB962C8B-B14F-4D97-AF65-F5344CB8AC3E}">
        <p14:creationId xmlns:p14="http://schemas.microsoft.com/office/powerpoint/2010/main" val="330544052"/>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itle" preserve="1">
  <p:cSld name="Title Slide, color 6">
    <p:spTree>
      <p:nvGrpSpPr>
        <p:cNvPr id="1" name=""/>
        <p:cNvGrpSpPr/>
        <p:nvPr/>
      </p:nvGrpSpPr>
      <p:grpSpPr>
        <a:xfrm>
          <a:off x="0" y="0"/>
          <a:ext cx="0" cy="0"/>
          <a:chOff x="0" y="0"/>
          <a:chExt cx="0" cy="0"/>
        </a:xfrm>
      </p:grpSpPr>
      <p:sp>
        <p:nvSpPr>
          <p:cNvPr id="7" name="Rectangle 6"/>
          <p:cNvSpPr/>
          <p:nvPr userDrawn="1"/>
        </p:nvSpPr>
        <p:spPr>
          <a:xfrm>
            <a:off x="159833" y="155632"/>
            <a:ext cx="11876049" cy="5541906"/>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n>
                <a:noFill/>
              </a:ln>
            </a:endParaRPr>
          </a:p>
        </p:txBody>
      </p:sp>
      <p:sp>
        <p:nvSpPr>
          <p:cNvPr id="2" name="Title 1"/>
          <p:cNvSpPr>
            <a:spLocks noGrp="1"/>
          </p:cNvSpPr>
          <p:nvPr>
            <p:ph type="ctrTitle"/>
          </p:nvPr>
        </p:nvSpPr>
        <p:spPr>
          <a:xfrm>
            <a:off x="1524000" y="1122363"/>
            <a:ext cx="9144000" cy="2387600"/>
          </a:xfrm>
        </p:spPr>
        <p:txBody>
          <a:bodyPr anchor="b">
            <a:normAutofit/>
          </a:bodyPr>
          <a:lstStyle>
            <a:lvl1pPr algn="ctr">
              <a:defRPr sz="3200">
                <a:solidFill>
                  <a:schemeClr val="bg1"/>
                </a:solidFill>
              </a:defRPr>
            </a:lvl1pPr>
          </a:lstStyle>
          <a:p>
            <a:r>
              <a:rPr lang="en-US" dirty="0"/>
              <a:t>Click to edit Master title style</a:t>
            </a:r>
          </a:p>
        </p:txBody>
      </p:sp>
      <p:sp>
        <p:nvSpPr>
          <p:cNvPr id="3" name="Subtitle 2"/>
          <p:cNvSpPr>
            <a:spLocks noGrp="1"/>
          </p:cNvSpPr>
          <p:nvPr>
            <p:ph type="subTitle" idx="1"/>
          </p:nvPr>
        </p:nvSpPr>
        <p:spPr>
          <a:xfrm>
            <a:off x="1524000" y="3602038"/>
            <a:ext cx="9144000" cy="1655762"/>
          </a:xfrm>
        </p:spPr>
        <p:txBody>
          <a:bodyPr>
            <a:normAutofit/>
          </a:bodyPr>
          <a:lstStyle>
            <a:lvl1pPr marL="0" indent="0" algn="ctr">
              <a:buNone/>
              <a:defRPr sz="2000" cap="all" baseline="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9" name="Rectangle 8"/>
          <p:cNvSpPr/>
          <p:nvPr userDrawn="1"/>
        </p:nvSpPr>
        <p:spPr>
          <a:xfrm>
            <a:off x="1" y="0"/>
            <a:ext cx="156118"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n>
                <a:noFill/>
              </a:ln>
            </a:endParaRPr>
          </a:p>
        </p:txBody>
      </p:sp>
    </p:spTree>
    <p:extLst>
      <p:ext uri="{BB962C8B-B14F-4D97-AF65-F5344CB8AC3E}">
        <p14:creationId xmlns:p14="http://schemas.microsoft.com/office/powerpoint/2010/main" val="1601536018"/>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Title and Content, color 6">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a:xfrm>
            <a:off x="1108315" y="1825625"/>
            <a:ext cx="10248330" cy="3871913"/>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Slide Number Placeholder 4"/>
          <p:cNvSpPr>
            <a:spLocks noGrp="1"/>
          </p:cNvSpPr>
          <p:nvPr>
            <p:ph type="sldNum" sz="quarter" idx="4"/>
          </p:nvPr>
        </p:nvSpPr>
        <p:spPr>
          <a:xfrm>
            <a:off x="701723" y="6200203"/>
            <a:ext cx="675341" cy="313842"/>
          </a:xfrm>
          <a:prstGeom prst="rect">
            <a:avLst/>
          </a:prstGeom>
        </p:spPr>
        <p:txBody>
          <a:bodyPr vert="horz" lIns="91440" tIns="45720" rIns="91440" bIns="45720" rtlCol="0" anchor="ctr"/>
          <a:lstStyle>
            <a:lvl1pPr algn="l">
              <a:defRPr sz="1200">
                <a:solidFill>
                  <a:schemeClr val="bg1">
                    <a:lumMod val="50000"/>
                  </a:schemeClr>
                </a:solidFill>
              </a:defRPr>
            </a:lvl1pPr>
          </a:lstStyle>
          <a:p>
            <a:fld id="{709D0F0C-F01B-304A-9B25-4C8B735AE635}" type="slidenum">
              <a:rPr lang="en-US" smtClean="0"/>
              <a:pPr/>
              <a:t>‹#›</a:t>
            </a:fld>
            <a:endParaRPr lang="en-US" dirty="0"/>
          </a:p>
        </p:txBody>
      </p:sp>
    </p:spTree>
    <p:extLst>
      <p:ext uri="{BB962C8B-B14F-4D97-AF65-F5344CB8AC3E}">
        <p14:creationId xmlns:p14="http://schemas.microsoft.com/office/powerpoint/2010/main" val="943462747"/>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Title and Two Content, color 5">
    <p:spTree>
      <p:nvGrpSpPr>
        <p:cNvPr id="1" name=""/>
        <p:cNvGrpSpPr/>
        <p:nvPr/>
      </p:nvGrpSpPr>
      <p:grpSpPr>
        <a:xfrm>
          <a:off x="0" y="0"/>
          <a:ext cx="0" cy="0"/>
          <a:chOff x="0" y="0"/>
          <a:chExt cx="0" cy="0"/>
        </a:xfrm>
      </p:grpSpPr>
      <p:sp>
        <p:nvSpPr>
          <p:cNvPr id="3" name="Title 1"/>
          <p:cNvSpPr>
            <a:spLocks noGrp="1"/>
          </p:cNvSpPr>
          <p:nvPr>
            <p:ph type="title"/>
          </p:nvPr>
        </p:nvSpPr>
        <p:spPr>
          <a:xfrm>
            <a:off x="701723" y="320675"/>
            <a:ext cx="10652076" cy="1325563"/>
          </a:xfrm>
        </p:spPr>
        <p:txBody>
          <a:bodyPr/>
          <a:lstStyle/>
          <a:p>
            <a:r>
              <a:rPr lang="en-US"/>
              <a:t>Click to edit Master title style</a:t>
            </a:r>
          </a:p>
        </p:txBody>
      </p:sp>
      <p:sp>
        <p:nvSpPr>
          <p:cNvPr id="8" name="Content Placeholder 2"/>
          <p:cNvSpPr>
            <a:spLocks noGrp="1"/>
          </p:cNvSpPr>
          <p:nvPr>
            <p:ph sz="half" idx="10"/>
          </p:nvPr>
        </p:nvSpPr>
        <p:spPr>
          <a:xfrm>
            <a:off x="1108314" y="1825625"/>
            <a:ext cx="4911485" cy="3871913"/>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Content Placeholder 3"/>
          <p:cNvSpPr>
            <a:spLocks noGrp="1"/>
          </p:cNvSpPr>
          <p:nvPr>
            <p:ph sz="half" idx="2"/>
          </p:nvPr>
        </p:nvSpPr>
        <p:spPr>
          <a:xfrm>
            <a:off x="6553891" y="1825625"/>
            <a:ext cx="4799908" cy="387191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4"/>
          <p:cNvSpPr>
            <a:spLocks noGrp="1"/>
          </p:cNvSpPr>
          <p:nvPr>
            <p:ph type="sldNum" sz="quarter" idx="4"/>
          </p:nvPr>
        </p:nvSpPr>
        <p:spPr>
          <a:xfrm>
            <a:off x="701723" y="6200203"/>
            <a:ext cx="675341" cy="313842"/>
          </a:xfrm>
          <a:prstGeom prst="rect">
            <a:avLst/>
          </a:prstGeom>
        </p:spPr>
        <p:txBody>
          <a:bodyPr vert="horz" lIns="91440" tIns="45720" rIns="91440" bIns="45720" rtlCol="0" anchor="ctr"/>
          <a:lstStyle>
            <a:lvl1pPr algn="l">
              <a:defRPr sz="1200">
                <a:solidFill>
                  <a:schemeClr val="bg1">
                    <a:lumMod val="50000"/>
                  </a:schemeClr>
                </a:solidFill>
              </a:defRPr>
            </a:lvl1pPr>
          </a:lstStyle>
          <a:p>
            <a:fld id="{709D0F0C-F01B-304A-9B25-4C8B735AE635}" type="slidenum">
              <a:rPr lang="en-US" smtClean="0"/>
              <a:pPr/>
              <a:t>‹#›</a:t>
            </a:fld>
            <a:endParaRPr lang="en-US" dirty="0"/>
          </a:p>
        </p:txBody>
      </p:sp>
    </p:spTree>
    <p:extLst>
      <p:ext uri="{BB962C8B-B14F-4D97-AF65-F5344CB8AC3E}">
        <p14:creationId xmlns:p14="http://schemas.microsoft.com/office/powerpoint/2010/main" val="20097347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Two Content, color 1">
    <p:spTree>
      <p:nvGrpSpPr>
        <p:cNvPr id="1" name=""/>
        <p:cNvGrpSpPr/>
        <p:nvPr/>
      </p:nvGrpSpPr>
      <p:grpSpPr>
        <a:xfrm>
          <a:off x="0" y="0"/>
          <a:ext cx="0" cy="0"/>
          <a:chOff x="0" y="0"/>
          <a:chExt cx="0" cy="0"/>
        </a:xfrm>
      </p:grpSpPr>
      <p:sp>
        <p:nvSpPr>
          <p:cNvPr id="3" name="Title 1"/>
          <p:cNvSpPr>
            <a:spLocks noGrp="1"/>
          </p:cNvSpPr>
          <p:nvPr>
            <p:ph type="title"/>
          </p:nvPr>
        </p:nvSpPr>
        <p:spPr>
          <a:xfrm>
            <a:off x="701723" y="320675"/>
            <a:ext cx="10652076" cy="1325563"/>
          </a:xfrm>
        </p:spPr>
        <p:txBody>
          <a:bodyPr/>
          <a:lstStyle/>
          <a:p>
            <a:r>
              <a:rPr lang="en-US"/>
              <a:t>Click to edit Master title style</a:t>
            </a:r>
          </a:p>
        </p:txBody>
      </p:sp>
      <p:sp>
        <p:nvSpPr>
          <p:cNvPr id="8" name="Content Placeholder 2"/>
          <p:cNvSpPr>
            <a:spLocks noGrp="1"/>
          </p:cNvSpPr>
          <p:nvPr>
            <p:ph sz="half" idx="10"/>
          </p:nvPr>
        </p:nvSpPr>
        <p:spPr>
          <a:xfrm>
            <a:off x="1108314" y="1825625"/>
            <a:ext cx="4911485" cy="387191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9" name="Content Placeholder 3"/>
          <p:cNvSpPr>
            <a:spLocks noGrp="1"/>
          </p:cNvSpPr>
          <p:nvPr>
            <p:ph sz="half" idx="2"/>
          </p:nvPr>
        </p:nvSpPr>
        <p:spPr>
          <a:xfrm>
            <a:off x="6553891" y="1825625"/>
            <a:ext cx="4799908" cy="387191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Slide Number Placeholder 4"/>
          <p:cNvSpPr>
            <a:spLocks noGrp="1"/>
          </p:cNvSpPr>
          <p:nvPr>
            <p:ph type="sldNum" sz="quarter" idx="4"/>
          </p:nvPr>
        </p:nvSpPr>
        <p:spPr>
          <a:xfrm>
            <a:off x="701723" y="6200203"/>
            <a:ext cx="675341" cy="313842"/>
          </a:xfrm>
          <a:prstGeom prst="rect">
            <a:avLst/>
          </a:prstGeom>
        </p:spPr>
        <p:txBody>
          <a:bodyPr vert="horz" lIns="91440" tIns="45720" rIns="91440" bIns="45720" rtlCol="0" anchor="ctr"/>
          <a:lstStyle>
            <a:lvl1pPr algn="l">
              <a:defRPr sz="1200">
                <a:solidFill>
                  <a:schemeClr val="bg1">
                    <a:lumMod val="50000"/>
                  </a:schemeClr>
                </a:solidFill>
              </a:defRPr>
            </a:lvl1pPr>
          </a:lstStyle>
          <a:p>
            <a:fld id="{709D0F0C-F01B-304A-9B25-4C8B735AE635}" type="slidenum">
              <a:rPr lang="en-US" smtClean="0"/>
              <a:pPr/>
              <a:t>‹#›</a:t>
            </a:fld>
            <a:endParaRPr lang="en-US" dirty="0"/>
          </a:p>
        </p:txBody>
      </p:sp>
    </p:spTree>
    <p:extLst>
      <p:ext uri="{BB962C8B-B14F-4D97-AF65-F5344CB8AC3E}">
        <p14:creationId xmlns:p14="http://schemas.microsoft.com/office/powerpoint/2010/main" val="856945838"/>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Title and Text, color 5">
    <p:spTree>
      <p:nvGrpSpPr>
        <p:cNvPr id="1" name=""/>
        <p:cNvGrpSpPr/>
        <p:nvPr/>
      </p:nvGrpSpPr>
      <p:grpSpPr>
        <a:xfrm>
          <a:off x="0" y="0"/>
          <a:ext cx="0" cy="0"/>
          <a:chOff x="0" y="0"/>
          <a:chExt cx="0" cy="0"/>
        </a:xfrm>
      </p:grpSpPr>
      <p:sp>
        <p:nvSpPr>
          <p:cNvPr id="2" name="Title 1"/>
          <p:cNvSpPr>
            <a:spLocks noGrp="1"/>
          </p:cNvSpPr>
          <p:nvPr>
            <p:ph type="title"/>
          </p:nvPr>
        </p:nvSpPr>
        <p:spPr>
          <a:xfrm>
            <a:off x="701722" y="320675"/>
            <a:ext cx="10650489" cy="1325563"/>
          </a:xfrm>
        </p:spPr>
        <p:txBody>
          <a:bodyPr/>
          <a:lstStyle/>
          <a:p>
            <a:r>
              <a:rPr lang="en-US"/>
              <a:t>Click to edit Master title style</a:t>
            </a:r>
          </a:p>
        </p:txBody>
      </p:sp>
      <p:sp>
        <p:nvSpPr>
          <p:cNvPr id="6" name="Text Placeholder 3"/>
          <p:cNvSpPr>
            <a:spLocks noGrp="1"/>
          </p:cNvSpPr>
          <p:nvPr>
            <p:ph type="body" sz="half" idx="10"/>
          </p:nvPr>
        </p:nvSpPr>
        <p:spPr>
          <a:xfrm>
            <a:off x="1108314" y="1825625"/>
            <a:ext cx="10243897" cy="3871913"/>
          </a:xfrm>
        </p:spPr>
        <p:txBody>
          <a:bodyPr>
            <a:normAutofit/>
          </a:bodyPr>
          <a:lstStyle>
            <a:lvl1pPr marL="0" indent="0">
              <a:buNone/>
              <a:defRPr sz="15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4" name="Slide Number Placeholder 4"/>
          <p:cNvSpPr>
            <a:spLocks noGrp="1"/>
          </p:cNvSpPr>
          <p:nvPr>
            <p:ph type="sldNum" sz="quarter" idx="4"/>
          </p:nvPr>
        </p:nvSpPr>
        <p:spPr>
          <a:xfrm>
            <a:off x="701723" y="6200203"/>
            <a:ext cx="675341" cy="313842"/>
          </a:xfrm>
          <a:prstGeom prst="rect">
            <a:avLst/>
          </a:prstGeom>
        </p:spPr>
        <p:txBody>
          <a:bodyPr vert="horz" lIns="91440" tIns="45720" rIns="91440" bIns="45720" rtlCol="0" anchor="ctr"/>
          <a:lstStyle>
            <a:lvl1pPr algn="l">
              <a:defRPr sz="1200">
                <a:solidFill>
                  <a:schemeClr val="bg1">
                    <a:lumMod val="50000"/>
                  </a:schemeClr>
                </a:solidFill>
              </a:defRPr>
            </a:lvl1pPr>
          </a:lstStyle>
          <a:p>
            <a:fld id="{709D0F0C-F01B-304A-9B25-4C8B735AE635}" type="slidenum">
              <a:rPr lang="en-US" smtClean="0"/>
              <a:pPr/>
              <a:t>‹#›</a:t>
            </a:fld>
            <a:endParaRPr lang="en-US" dirty="0"/>
          </a:p>
        </p:txBody>
      </p:sp>
    </p:spTree>
    <p:extLst>
      <p:ext uri="{BB962C8B-B14F-4D97-AF65-F5344CB8AC3E}">
        <p14:creationId xmlns:p14="http://schemas.microsoft.com/office/powerpoint/2010/main" val="808334015"/>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userDrawn="1">
  <p:cSld name="Title and Two Text, color 5">
    <p:spTree>
      <p:nvGrpSpPr>
        <p:cNvPr id="1" name=""/>
        <p:cNvGrpSpPr/>
        <p:nvPr/>
      </p:nvGrpSpPr>
      <p:grpSpPr>
        <a:xfrm>
          <a:off x="0" y="0"/>
          <a:ext cx="0" cy="0"/>
          <a:chOff x="0" y="0"/>
          <a:chExt cx="0" cy="0"/>
        </a:xfrm>
      </p:grpSpPr>
      <p:sp>
        <p:nvSpPr>
          <p:cNvPr id="4" name="Title 1"/>
          <p:cNvSpPr>
            <a:spLocks noGrp="1"/>
          </p:cNvSpPr>
          <p:nvPr>
            <p:ph type="title"/>
          </p:nvPr>
        </p:nvSpPr>
        <p:spPr>
          <a:xfrm>
            <a:off x="701722" y="320675"/>
            <a:ext cx="10650489" cy="1325563"/>
          </a:xfrm>
        </p:spPr>
        <p:txBody>
          <a:bodyPr/>
          <a:lstStyle/>
          <a:p>
            <a:r>
              <a:rPr lang="en-US"/>
              <a:t>Click to edit Master title style</a:t>
            </a:r>
          </a:p>
        </p:txBody>
      </p:sp>
      <p:sp>
        <p:nvSpPr>
          <p:cNvPr id="5" name="Text Placeholder 3"/>
          <p:cNvSpPr>
            <a:spLocks noGrp="1"/>
          </p:cNvSpPr>
          <p:nvPr>
            <p:ph type="body" sz="half" idx="10"/>
          </p:nvPr>
        </p:nvSpPr>
        <p:spPr>
          <a:xfrm>
            <a:off x="1108314" y="1825625"/>
            <a:ext cx="4911485" cy="3871913"/>
          </a:xfrm>
        </p:spPr>
        <p:txBody>
          <a:bodyPr>
            <a:normAutofit/>
          </a:bodyPr>
          <a:lstStyle>
            <a:lvl1pPr marL="0" indent="0">
              <a:buNone/>
              <a:defRPr sz="15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6" name="Text Placeholder 3"/>
          <p:cNvSpPr>
            <a:spLocks noGrp="1"/>
          </p:cNvSpPr>
          <p:nvPr>
            <p:ph type="body" sz="half" idx="12"/>
          </p:nvPr>
        </p:nvSpPr>
        <p:spPr>
          <a:xfrm>
            <a:off x="6553891" y="1825625"/>
            <a:ext cx="4798320" cy="3871913"/>
          </a:xfrm>
        </p:spPr>
        <p:txBody>
          <a:bodyPr>
            <a:normAutofit/>
          </a:bodyPr>
          <a:lstStyle>
            <a:lvl1pPr marL="0" indent="0">
              <a:buNone/>
              <a:defRPr sz="15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7" name="Slide Number Placeholder 4"/>
          <p:cNvSpPr>
            <a:spLocks noGrp="1"/>
          </p:cNvSpPr>
          <p:nvPr>
            <p:ph type="sldNum" sz="quarter" idx="4"/>
          </p:nvPr>
        </p:nvSpPr>
        <p:spPr>
          <a:xfrm>
            <a:off x="701723" y="6200203"/>
            <a:ext cx="675341" cy="313842"/>
          </a:xfrm>
          <a:prstGeom prst="rect">
            <a:avLst/>
          </a:prstGeom>
        </p:spPr>
        <p:txBody>
          <a:bodyPr vert="horz" lIns="91440" tIns="45720" rIns="91440" bIns="45720" rtlCol="0" anchor="ctr"/>
          <a:lstStyle>
            <a:lvl1pPr algn="l">
              <a:defRPr sz="1200">
                <a:solidFill>
                  <a:schemeClr val="bg1">
                    <a:lumMod val="50000"/>
                  </a:schemeClr>
                </a:solidFill>
              </a:defRPr>
            </a:lvl1pPr>
          </a:lstStyle>
          <a:p>
            <a:fld id="{709D0F0C-F01B-304A-9B25-4C8B735AE635}" type="slidenum">
              <a:rPr lang="en-US" smtClean="0"/>
              <a:pPr/>
              <a:t>‹#›</a:t>
            </a:fld>
            <a:endParaRPr lang="en-US" dirty="0"/>
          </a:p>
        </p:txBody>
      </p:sp>
    </p:spTree>
    <p:extLst>
      <p:ext uri="{BB962C8B-B14F-4D97-AF65-F5344CB8AC3E}">
        <p14:creationId xmlns:p14="http://schemas.microsoft.com/office/powerpoint/2010/main" val="889025939"/>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preserve="1" userDrawn="1">
  <p:cSld name="Content with Caption, color 5">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dirty="0"/>
              <a:t>Click to edit Master title style</a:t>
            </a:r>
          </a:p>
        </p:txBody>
      </p:sp>
      <p:sp>
        <p:nvSpPr>
          <p:cNvPr id="3" name="Content Placeholder 2"/>
          <p:cNvSpPr>
            <a:spLocks noGrp="1"/>
          </p:cNvSpPr>
          <p:nvPr>
            <p:ph idx="1"/>
          </p:nvPr>
        </p:nvSpPr>
        <p:spPr>
          <a:xfrm>
            <a:off x="5183188" y="987425"/>
            <a:ext cx="6172200" cy="4710113"/>
          </a:xfrm>
        </p:spPr>
        <p:txBody>
          <a:bodyPr>
            <a:normAutofit/>
          </a:bodyPr>
          <a:lstStyle>
            <a:lvl1pPr>
              <a:defRPr sz="1500"/>
            </a:lvl1pPr>
            <a:lvl2pPr>
              <a:defRPr sz="1500"/>
            </a:lvl2pPr>
            <a:lvl3pPr>
              <a:defRPr sz="1500"/>
            </a:lvl3pPr>
            <a:lvl4pPr>
              <a:defRPr sz="1500"/>
            </a:lvl4pPr>
            <a:lvl5pPr>
              <a:defRPr sz="15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p:cNvSpPr>
            <a:spLocks noGrp="1"/>
          </p:cNvSpPr>
          <p:nvPr>
            <p:ph type="body" sz="half" idx="2"/>
          </p:nvPr>
        </p:nvSpPr>
        <p:spPr>
          <a:xfrm>
            <a:off x="839788" y="2057399"/>
            <a:ext cx="3932237" cy="3640139"/>
          </a:xfrm>
        </p:spPr>
        <p:txBody>
          <a:bodyPr>
            <a:normAutofit/>
          </a:bodyPr>
          <a:lstStyle>
            <a:lvl1pPr marL="0" indent="0">
              <a:buNone/>
              <a:defRPr sz="15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Slide Number Placeholder 4"/>
          <p:cNvSpPr>
            <a:spLocks noGrp="1"/>
          </p:cNvSpPr>
          <p:nvPr>
            <p:ph type="sldNum" sz="quarter" idx="4"/>
          </p:nvPr>
        </p:nvSpPr>
        <p:spPr>
          <a:xfrm>
            <a:off x="701723" y="6200203"/>
            <a:ext cx="675341" cy="313842"/>
          </a:xfrm>
          <a:prstGeom prst="rect">
            <a:avLst/>
          </a:prstGeom>
        </p:spPr>
        <p:txBody>
          <a:bodyPr vert="horz" lIns="91440" tIns="45720" rIns="91440" bIns="45720" rtlCol="0" anchor="ctr"/>
          <a:lstStyle>
            <a:lvl1pPr algn="l">
              <a:defRPr sz="1200">
                <a:solidFill>
                  <a:schemeClr val="bg1">
                    <a:lumMod val="50000"/>
                  </a:schemeClr>
                </a:solidFill>
              </a:defRPr>
            </a:lvl1pPr>
          </a:lstStyle>
          <a:p>
            <a:fld id="{709D0F0C-F01B-304A-9B25-4C8B735AE635}" type="slidenum">
              <a:rPr lang="en-US" smtClean="0"/>
              <a:pPr/>
              <a:t>‹#›</a:t>
            </a:fld>
            <a:endParaRPr lang="en-US" dirty="0"/>
          </a:p>
        </p:txBody>
      </p:sp>
    </p:spTree>
    <p:extLst>
      <p:ext uri="{BB962C8B-B14F-4D97-AF65-F5344CB8AC3E}">
        <p14:creationId xmlns:p14="http://schemas.microsoft.com/office/powerpoint/2010/main" val="1327062076"/>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picTx" preserve="1">
  <p:cSld name="Picture with Caption, color 5">
    <p:spTree>
      <p:nvGrpSpPr>
        <p:cNvPr id="1" name=""/>
        <p:cNvGrpSpPr/>
        <p:nvPr/>
      </p:nvGrpSpPr>
      <p:grpSpPr>
        <a:xfrm>
          <a:off x="0" y="0"/>
          <a:ext cx="0" cy="0"/>
          <a:chOff x="0" y="0"/>
          <a:chExt cx="0" cy="0"/>
        </a:xfrm>
      </p:grpSpPr>
      <p:sp>
        <p:nvSpPr>
          <p:cNvPr id="2" name="Title 1"/>
          <p:cNvSpPr>
            <a:spLocks noGrp="1"/>
          </p:cNvSpPr>
          <p:nvPr>
            <p:ph type="title"/>
          </p:nvPr>
        </p:nvSpPr>
        <p:spPr>
          <a:xfrm>
            <a:off x="5183189" y="457200"/>
            <a:ext cx="6172200" cy="1600200"/>
          </a:xfrm>
        </p:spPr>
        <p:txBody>
          <a:bodyPr anchor="b"/>
          <a:lstStyle>
            <a:lvl1pPr>
              <a:defRPr sz="3200"/>
            </a:lvl1pPr>
          </a:lstStyle>
          <a:p>
            <a:r>
              <a:rPr lang="en-US" dirty="0"/>
              <a:t>Click to edit Master title style</a:t>
            </a:r>
          </a:p>
        </p:txBody>
      </p:sp>
      <p:sp>
        <p:nvSpPr>
          <p:cNvPr id="3" name="Picture Placeholder 2"/>
          <p:cNvSpPr>
            <a:spLocks noGrp="1"/>
          </p:cNvSpPr>
          <p:nvPr>
            <p:ph type="pic" idx="1"/>
          </p:nvPr>
        </p:nvSpPr>
        <p:spPr>
          <a:xfrm>
            <a:off x="150572" y="0"/>
            <a:ext cx="3932238" cy="68580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5183189" y="2057400"/>
            <a:ext cx="6172199" cy="3640138"/>
          </a:xfrm>
        </p:spPr>
        <p:txBody>
          <a:bodyPr>
            <a:normAutofit/>
          </a:bodyPr>
          <a:lstStyle>
            <a:lvl1pPr marL="0" indent="0">
              <a:buNone/>
              <a:defRPr sz="15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Slide Number Placeholder 4"/>
          <p:cNvSpPr>
            <a:spLocks noGrp="1"/>
          </p:cNvSpPr>
          <p:nvPr>
            <p:ph type="sldNum" sz="quarter" idx="4"/>
          </p:nvPr>
        </p:nvSpPr>
        <p:spPr>
          <a:xfrm>
            <a:off x="701723" y="6200203"/>
            <a:ext cx="675341" cy="313842"/>
          </a:xfrm>
          <a:prstGeom prst="rect">
            <a:avLst/>
          </a:prstGeom>
        </p:spPr>
        <p:txBody>
          <a:bodyPr vert="horz" lIns="91440" tIns="45720" rIns="91440" bIns="45720" rtlCol="0" anchor="ctr"/>
          <a:lstStyle>
            <a:lvl1pPr algn="l">
              <a:defRPr sz="1200">
                <a:solidFill>
                  <a:schemeClr val="bg1">
                    <a:lumMod val="50000"/>
                  </a:schemeClr>
                </a:solidFill>
              </a:defRPr>
            </a:lvl1pPr>
          </a:lstStyle>
          <a:p>
            <a:fld id="{709D0F0C-F01B-304A-9B25-4C8B735AE635}" type="slidenum">
              <a:rPr lang="en-US" smtClean="0"/>
              <a:pPr/>
              <a:t>‹#›</a:t>
            </a:fld>
            <a:endParaRPr lang="en-US" dirty="0"/>
          </a:p>
        </p:txBody>
      </p:sp>
    </p:spTree>
    <p:extLst>
      <p:ext uri="{BB962C8B-B14F-4D97-AF65-F5344CB8AC3E}">
        <p14:creationId xmlns:p14="http://schemas.microsoft.com/office/powerpoint/2010/main" val="441776854"/>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title" preserve="1">
  <p:cSld name="Title Slide, color 6">
    <p:spTree>
      <p:nvGrpSpPr>
        <p:cNvPr id="1" name=""/>
        <p:cNvGrpSpPr/>
        <p:nvPr/>
      </p:nvGrpSpPr>
      <p:grpSpPr>
        <a:xfrm>
          <a:off x="0" y="0"/>
          <a:ext cx="0" cy="0"/>
          <a:chOff x="0" y="0"/>
          <a:chExt cx="0" cy="0"/>
        </a:xfrm>
      </p:grpSpPr>
      <p:sp>
        <p:nvSpPr>
          <p:cNvPr id="7" name="Rectangle 6"/>
          <p:cNvSpPr/>
          <p:nvPr userDrawn="1"/>
        </p:nvSpPr>
        <p:spPr>
          <a:xfrm>
            <a:off x="159833" y="155632"/>
            <a:ext cx="11876049" cy="5541906"/>
          </a:xfrm>
          <a:prstGeom prst="rect">
            <a:avLst/>
          </a:prstGeom>
          <a:solidFill>
            <a:srgbClr val="019F9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n>
                <a:noFill/>
              </a:ln>
              <a:solidFill>
                <a:srgbClr val="019F90"/>
              </a:solidFill>
            </a:endParaRPr>
          </a:p>
        </p:txBody>
      </p:sp>
      <p:sp>
        <p:nvSpPr>
          <p:cNvPr id="2" name="Title 1"/>
          <p:cNvSpPr>
            <a:spLocks noGrp="1"/>
          </p:cNvSpPr>
          <p:nvPr>
            <p:ph type="ctrTitle"/>
          </p:nvPr>
        </p:nvSpPr>
        <p:spPr>
          <a:xfrm>
            <a:off x="1524000" y="1122363"/>
            <a:ext cx="9144000" cy="2387600"/>
          </a:xfrm>
        </p:spPr>
        <p:txBody>
          <a:bodyPr anchor="b">
            <a:normAutofit/>
          </a:bodyPr>
          <a:lstStyle>
            <a:lvl1pPr algn="ctr">
              <a:defRPr sz="3200">
                <a:solidFill>
                  <a:schemeClr val="bg1"/>
                </a:solidFill>
              </a:defRPr>
            </a:lvl1pPr>
          </a:lstStyle>
          <a:p>
            <a:r>
              <a:rPr lang="en-US" dirty="0"/>
              <a:t>Click to edit Master title style</a:t>
            </a:r>
          </a:p>
        </p:txBody>
      </p:sp>
      <p:sp>
        <p:nvSpPr>
          <p:cNvPr id="3" name="Subtitle 2"/>
          <p:cNvSpPr>
            <a:spLocks noGrp="1"/>
          </p:cNvSpPr>
          <p:nvPr>
            <p:ph type="subTitle" idx="1"/>
          </p:nvPr>
        </p:nvSpPr>
        <p:spPr>
          <a:xfrm>
            <a:off x="1524000" y="3602038"/>
            <a:ext cx="9144000" cy="1655762"/>
          </a:xfrm>
        </p:spPr>
        <p:txBody>
          <a:bodyPr>
            <a:normAutofit/>
          </a:bodyPr>
          <a:lstStyle>
            <a:lvl1pPr marL="0" indent="0" algn="ctr">
              <a:buNone/>
              <a:defRPr sz="2000" cap="all" baseline="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9" name="Rectangle 8"/>
          <p:cNvSpPr/>
          <p:nvPr userDrawn="1"/>
        </p:nvSpPr>
        <p:spPr>
          <a:xfrm>
            <a:off x="1" y="0"/>
            <a:ext cx="156118"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n>
                <a:noFill/>
              </a:ln>
            </a:endParaRPr>
          </a:p>
        </p:txBody>
      </p:sp>
    </p:spTree>
    <p:extLst>
      <p:ext uri="{BB962C8B-B14F-4D97-AF65-F5344CB8AC3E}">
        <p14:creationId xmlns:p14="http://schemas.microsoft.com/office/powerpoint/2010/main" val="1400812137"/>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preserve="1" userDrawn="1">
  <p:cSld name="Title and Content, color 6">
    <p:spTree>
      <p:nvGrpSpPr>
        <p:cNvPr id="1" name=""/>
        <p:cNvGrpSpPr/>
        <p:nvPr/>
      </p:nvGrpSpPr>
      <p:grpSpPr>
        <a:xfrm>
          <a:off x="0" y="0"/>
          <a:ext cx="0" cy="0"/>
          <a:chOff x="0" y="0"/>
          <a:chExt cx="0" cy="0"/>
        </a:xfrm>
      </p:grpSpPr>
      <p:sp>
        <p:nvSpPr>
          <p:cNvPr id="4" name="Title 1"/>
          <p:cNvSpPr>
            <a:spLocks noGrp="1"/>
          </p:cNvSpPr>
          <p:nvPr>
            <p:ph type="title"/>
          </p:nvPr>
        </p:nvSpPr>
        <p:spPr>
          <a:xfrm>
            <a:off x="701723" y="320675"/>
            <a:ext cx="10654922" cy="1325563"/>
          </a:xfrm>
        </p:spPr>
        <p:txBody>
          <a:bodyPr/>
          <a:lstStyle/>
          <a:p>
            <a:r>
              <a:rPr lang="en-US" dirty="0"/>
              <a:t>Click to edit Master title style</a:t>
            </a:r>
          </a:p>
        </p:txBody>
      </p:sp>
      <p:sp>
        <p:nvSpPr>
          <p:cNvPr id="5" name="Content Placeholder 2"/>
          <p:cNvSpPr>
            <a:spLocks noGrp="1"/>
          </p:cNvSpPr>
          <p:nvPr>
            <p:ph idx="1"/>
          </p:nvPr>
        </p:nvSpPr>
        <p:spPr>
          <a:xfrm>
            <a:off x="1108315" y="1825625"/>
            <a:ext cx="10248330" cy="3871913"/>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Slide Number Placeholder 4"/>
          <p:cNvSpPr>
            <a:spLocks noGrp="1"/>
          </p:cNvSpPr>
          <p:nvPr>
            <p:ph type="sldNum" sz="quarter" idx="4"/>
          </p:nvPr>
        </p:nvSpPr>
        <p:spPr>
          <a:xfrm>
            <a:off x="701723" y="6200203"/>
            <a:ext cx="675341" cy="313842"/>
          </a:xfrm>
          <a:prstGeom prst="rect">
            <a:avLst/>
          </a:prstGeom>
        </p:spPr>
        <p:txBody>
          <a:bodyPr vert="horz" lIns="91440" tIns="45720" rIns="91440" bIns="45720" rtlCol="0" anchor="ctr"/>
          <a:lstStyle>
            <a:lvl1pPr algn="l">
              <a:defRPr sz="1200">
                <a:solidFill>
                  <a:schemeClr val="bg1">
                    <a:lumMod val="50000"/>
                  </a:schemeClr>
                </a:solidFill>
              </a:defRPr>
            </a:lvl1pPr>
          </a:lstStyle>
          <a:p>
            <a:fld id="{709D0F0C-F01B-304A-9B25-4C8B735AE635}" type="slidenum">
              <a:rPr lang="en-US" smtClean="0"/>
              <a:pPr/>
              <a:t>‹#›</a:t>
            </a:fld>
            <a:endParaRPr lang="en-US" dirty="0"/>
          </a:p>
        </p:txBody>
      </p:sp>
    </p:spTree>
    <p:extLst>
      <p:ext uri="{BB962C8B-B14F-4D97-AF65-F5344CB8AC3E}">
        <p14:creationId xmlns:p14="http://schemas.microsoft.com/office/powerpoint/2010/main" val="225661803"/>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preserve="1" userDrawn="1">
  <p:cSld name="Title and Two Content, color 6">
    <p:spTree>
      <p:nvGrpSpPr>
        <p:cNvPr id="1" name=""/>
        <p:cNvGrpSpPr/>
        <p:nvPr/>
      </p:nvGrpSpPr>
      <p:grpSpPr>
        <a:xfrm>
          <a:off x="0" y="0"/>
          <a:ext cx="0" cy="0"/>
          <a:chOff x="0" y="0"/>
          <a:chExt cx="0" cy="0"/>
        </a:xfrm>
      </p:grpSpPr>
      <p:sp>
        <p:nvSpPr>
          <p:cNvPr id="3" name="Title 1"/>
          <p:cNvSpPr>
            <a:spLocks noGrp="1"/>
          </p:cNvSpPr>
          <p:nvPr>
            <p:ph type="title"/>
          </p:nvPr>
        </p:nvSpPr>
        <p:spPr>
          <a:xfrm>
            <a:off x="701723" y="320675"/>
            <a:ext cx="10652076" cy="1325563"/>
          </a:xfrm>
        </p:spPr>
        <p:txBody>
          <a:bodyPr/>
          <a:lstStyle/>
          <a:p>
            <a:r>
              <a:rPr lang="en-US" dirty="0"/>
              <a:t>Click to edit Master title style</a:t>
            </a:r>
          </a:p>
        </p:txBody>
      </p:sp>
      <p:sp>
        <p:nvSpPr>
          <p:cNvPr id="8" name="Content Placeholder 2"/>
          <p:cNvSpPr>
            <a:spLocks noGrp="1"/>
          </p:cNvSpPr>
          <p:nvPr>
            <p:ph sz="half" idx="10"/>
          </p:nvPr>
        </p:nvSpPr>
        <p:spPr>
          <a:xfrm>
            <a:off x="1108314" y="1825625"/>
            <a:ext cx="4911485" cy="387191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Content Placeholder 3"/>
          <p:cNvSpPr>
            <a:spLocks noGrp="1"/>
          </p:cNvSpPr>
          <p:nvPr>
            <p:ph sz="half" idx="2"/>
          </p:nvPr>
        </p:nvSpPr>
        <p:spPr>
          <a:xfrm>
            <a:off x="6553891" y="1825625"/>
            <a:ext cx="4799908" cy="387191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4"/>
          <p:cNvSpPr>
            <a:spLocks noGrp="1"/>
          </p:cNvSpPr>
          <p:nvPr>
            <p:ph type="sldNum" sz="quarter" idx="4"/>
          </p:nvPr>
        </p:nvSpPr>
        <p:spPr>
          <a:xfrm>
            <a:off x="701723" y="6200203"/>
            <a:ext cx="675341" cy="313842"/>
          </a:xfrm>
          <a:prstGeom prst="rect">
            <a:avLst/>
          </a:prstGeom>
        </p:spPr>
        <p:txBody>
          <a:bodyPr vert="horz" lIns="91440" tIns="45720" rIns="91440" bIns="45720" rtlCol="0" anchor="ctr"/>
          <a:lstStyle>
            <a:lvl1pPr algn="l">
              <a:defRPr sz="1200">
                <a:solidFill>
                  <a:schemeClr val="bg1">
                    <a:lumMod val="50000"/>
                  </a:schemeClr>
                </a:solidFill>
              </a:defRPr>
            </a:lvl1pPr>
          </a:lstStyle>
          <a:p>
            <a:fld id="{709D0F0C-F01B-304A-9B25-4C8B735AE635}" type="slidenum">
              <a:rPr lang="en-US" smtClean="0"/>
              <a:pPr/>
              <a:t>‹#›</a:t>
            </a:fld>
            <a:endParaRPr lang="en-US" dirty="0"/>
          </a:p>
        </p:txBody>
      </p:sp>
    </p:spTree>
    <p:extLst>
      <p:ext uri="{BB962C8B-B14F-4D97-AF65-F5344CB8AC3E}">
        <p14:creationId xmlns:p14="http://schemas.microsoft.com/office/powerpoint/2010/main" val="934196009"/>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preserve="1" userDrawn="1">
  <p:cSld name="Title and Text, color 6">
    <p:spTree>
      <p:nvGrpSpPr>
        <p:cNvPr id="1" name=""/>
        <p:cNvGrpSpPr/>
        <p:nvPr/>
      </p:nvGrpSpPr>
      <p:grpSpPr>
        <a:xfrm>
          <a:off x="0" y="0"/>
          <a:ext cx="0" cy="0"/>
          <a:chOff x="0" y="0"/>
          <a:chExt cx="0" cy="0"/>
        </a:xfrm>
      </p:grpSpPr>
      <p:sp>
        <p:nvSpPr>
          <p:cNvPr id="2" name="Title 1"/>
          <p:cNvSpPr>
            <a:spLocks noGrp="1"/>
          </p:cNvSpPr>
          <p:nvPr>
            <p:ph type="title"/>
          </p:nvPr>
        </p:nvSpPr>
        <p:spPr>
          <a:xfrm>
            <a:off x="701722" y="320675"/>
            <a:ext cx="10650489" cy="1325563"/>
          </a:xfrm>
        </p:spPr>
        <p:txBody>
          <a:bodyPr/>
          <a:lstStyle/>
          <a:p>
            <a:r>
              <a:rPr lang="en-US" dirty="0"/>
              <a:t>Click to edit Master title style</a:t>
            </a:r>
          </a:p>
        </p:txBody>
      </p:sp>
      <p:sp>
        <p:nvSpPr>
          <p:cNvPr id="6" name="Text Placeholder 3"/>
          <p:cNvSpPr>
            <a:spLocks noGrp="1"/>
          </p:cNvSpPr>
          <p:nvPr>
            <p:ph type="body" sz="half" idx="10"/>
          </p:nvPr>
        </p:nvSpPr>
        <p:spPr>
          <a:xfrm>
            <a:off x="1108314" y="1825625"/>
            <a:ext cx="10243897" cy="3871913"/>
          </a:xfrm>
        </p:spPr>
        <p:txBody>
          <a:bodyPr>
            <a:normAutofit/>
          </a:bodyPr>
          <a:lstStyle>
            <a:lvl1pPr marL="0" indent="0">
              <a:buNone/>
              <a:defRPr sz="15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4" name="Slide Number Placeholder 4"/>
          <p:cNvSpPr>
            <a:spLocks noGrp="1"/>
          </p:cNvSpPr>
          <p:nvPr>
            <p:ph type="sldNum" sz="quarter" idx="4"/>
          </p:nvPr>
        </p:nvSpPr>
        <p:spPr>
          <a:xfrm>
            <a:off x="701723" y="6200203"/>
            <a:ext cx="675341" cy="313842"/>
          </a:xfrm>
          <a:prstGeom prst="rect">
            <a:avLst/>
          </a:prstGeom>
        </p:spPr>
        <p:txBody>
          <a:bodyPr vert="horz" lIns="91440" tIns="45720" rIns="91440" bIns="45720" rtlCol="0" anchor="ctr"/>
          <a:lstStyle>
            <a:lvl1pPr algn="l">
              <a:defRPr sz="1200">
                <a:solidFill>
                  <a:schemeClr val="bg1">
                    <a:lumMod val="50000"/>
                  </a:schemeClr>
                </a:solidFill>
              </a:defRPr>
            </a:lvl1pPr>
          </a:lstStyle>
          <a:p>
            <a:fld id="{709D0F0C-F01B-304A-9B25-4C8B735AE635}" type="slidenum">
              <a:rPr lang="en-US" smtClean="0"/>
              <a:pPr/>
              <a:t>‹#›</a:t>
            </a:fld>
            <a:endParaRPr lang="en-US" dirty="0"/>
          </a:p>
        </p:txBody>
      </p:sp>
    </p:spTree>
    <p:extLst>
      <p:ext uri="{BB962C8B-B14F-4D97-AF65-F5344CB8AC3E}">
        <p14:creationId xmlns:p14="http://schemas.microsoft.com/office/powerpoint/2010/main" val="1537670069"/>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preserve="1" userDrawn="1">
  <p:cSld name="Title and Two Text, color 6">
    <p:spTree>
      <p:nvGrpSpPr>
        <p:cNvPr id="1" name=""/>
        <p:cNvGrpSpPr/>
        <p:nvPr/>
      </p:nvGrpSpPr>
      <p:grpSpPr>
        <a:xfrm>
          <a:off x="0" y="0"/>
          <a:ext cx="0" cy="0"/>
          <a:chOff x="0" y="0"/>
          <a:chExt cx="0" cy="0"/>
        </a:xfrm>
      </p:grpSpPr>
      <p:sp>
        <p:nvSpPr>
          <p:cNvPr id="4" name="Title 1"/>
          <p:cNvSpPr>
            <a:spLocks noGrp="1"/>
          </p:cNvSpPr>
          <p:nvPr>
            <p:ph type="title"/>
          </p:nvPr>
        </p:nvSpPr>
        <p:spPr>
          <a:xfrm>
            <a:off x="701722" y="320675"/>
            <a:ext cx="10650489" cy="1325563"/>
          </a:xfrm>
        </p:spPr>
        <p:txBody>
          <a:bodyPr/>
          <a:lstStyle/>
          <a:p>
            <a:r>
              <a:rPr lang="en-US"/>
              <a:t>Click to edit Master title style</a:t>
            </a:r>
          </a:p>
        </p:txBody>
      </p:sp>
      <p:sp>
        <p:nvSpPr>
          <p:cNvPr id="5" name="Text Placeholder 3"/>
          <p:cNvSpPr>
            <a:spLocks noGrp="1"/>
          </p:cNvSpPr>
          <p:nvPr>
            <p:ph type="body" sz="half" idx="10"/>
          </p:nvPr>
        </p:nvSpPr>
        <p:spPr>
          <a:xfrm>
            <a:off x="1108314" y="1825625"/>
            <a:ext cx="4911485" cy="3871913"/>
          </a:xfrm>
        </p:spPr>
        <p:txBody>
          <a:bodyPr>
            <a:normAutofit/>
          </a:bodyPr>
          <a:lstStyle>
            <a:lvl1pPr marL="0" indent="0">
              <a:buNone/>
              <a:defRPr sz="15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6" name="Text Placeholder 3"/>
          <p:cNvSpPr>
            <a:spLocks noGrp="1"/>
          </p:cNvSpPr>
          <p:nvPr>
            <p:ph type="body" sz="half" idx="12"/>
          </p:nvPr>
        </p:nvSpPr>
        <p:spPr>
          <a:xfrm>
            <a:off x="6553891" y="1825625"/>
            <a:ext cx="4798320" cy="3871913"/>
          </a:xfrm>
        </p:spPr>
        <p:txBody>
          <a:bodyPr>
            <a:normAutofit/>
          </a:bodyPr>
          <a:lstStyle>
            <a:lvl1pPr marL="0" indent="0">
              <a:buNone/>
              <a:defRPr sz="15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7" name="Slide Number Placeholder 4"/>
          <p:cNvSpPr>
            <a:spLocks noGrp="1"/>
          </p:cNvSpPr>
          <p:nvPr>
            <p:ph type="sldNum" sz="quarter" idx="4"/>
          </p:nvPr>
        </p:nvSpPr>
        <p:spPr>
          <a:xfrm>
            <a:off x="701723" y="6200203"/>
            <a:ext cx="675341" cy="313842"/>
          </a:xfrm>
          <a:prstGeom prst="rect">
            <a:avLst/>
          </a:prstGeom>
        </p:spPr>
        <p:txBody>
          <a:bodyPr vert="horz" lIns="91440" tIns="45720" rIns="91440" bIns="45720" rtlCol="0" anchor="ctr"/>
          <a:lstStyle>
            <a:lvl1pPr algn="l">
              <a:defRPr sz="1200">
                <a:solidFill>
                  <a:schemeClr val="bg1">
                    <a:lumMod val="50000"/>
                  </a:schemeClr>
                </a:solidFill>
              </a:defRPr>
            </a:lvl1pPr>
          </a:lstStyle>
          <a:p>
            <a:fld id="{709D0F0C-F01B-304A-9B25-4C8B735AE635}" type="slidenum">
              <a:rPr lang="en-US" smtClean="0"/>
              <a:pPr/>
              <a:t>‹#›</a:t>
            </a:fld>
            <a:endParaRPr lang="en-US" dirty="0"/>
          </a:p>
        </p:txBody>
      </p:sp>
    </p:spTree>
    <p:extLst>
      <p:ext uri="{BB962C8B-B14F-4D97-AF65-F5344CB8AC3E}">
        <p14:creationId xmlns:p14="http://schemas.microsoft.com/office/powerpoint/2010/main" val="1654012988"/>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preserve="1" userDrawn="1">
  <p:cSld name="Content with Caption, color 6">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dirty="0"/>
              <a:t>Click to edit Master title style</a:t>
            </a:r>
          </a:p>
        </p:txBody>
      </p:sp>
      <p:sp>
        <p:nvSpPr>
          <p:cNvPr id="3" name="Content Placeholder 2"/>
          <p:cNvSpPr>
            <a:spLocks noGrp="1"/>
          </p:cNvSpPr>
          <p:nvPr>
            <p:ph idx="1"/>
          </p:nvPr>
        </p:nvSpPr>
        <p:spPr>
          <a:xfrm>
            <a:off x="5183188" y="987425"/>
            <a:ext cx="6172200" cy="4710113"/>
          </a:xfrm>
        </p:spPr>
        <p:txBody>
          <a:bodyPr>
            <a:normAutofit/>
          </a:bodyPr>
          <a:lstStyle>
            <a:lvl1pPr>
              <a:defRPr sz="1500"/>
            </a:lvl1pPr>
            <a:lvl2pPr>
              <a:defRPr sz="1500"/>
            </a:lvl2pPr>
            <a:lvl3pPr>
              <a:defRPr sz="1500"/>
            </a:lvl3pPr>
            <a:lvl4pPr>
              <a:defRPr sz="1500"/>
            </a:lvl4pPr>
            <a:lvl5pPr>
              <a:defRPr sz="15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p:cNvSpPr>
            <a:spLocks noGrp="1"/>
          </p:cNvSpPr>
          <p:nvPr>
            <p:ph type="body" sz="half" idx="2"/>
          </p:nvPr>
        </p:nvSpPr>
        <p:spPr>
          <a:xfrm>
            <a:off x="839788" y="2057399"/>
            <a:ext cx="3932237" cy="3640139"/>
          </a:xfrm>
        </p:spPr>
        <p:txBody>
          <a:bodyPr>
            <a:normAutofit/>
          </a:bodyPr>
          <a:lstStyle>
            <a:lvl1pPr marL="0" indent="0">
              <a:buNone/>
              <a:defRPr sz="15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Slide Number Placeholder 4"/>
          <p:cNvSpPr>
            <a:spLocks noGrp="1"/>
          </p:cNvSpPr>
          <p:nvPr>
            <p:ph type="sldNum" sz="quarter" idx="4"/>
          </p:nvPr>
        </p:nvSpPr>
        <p:spPr>
          <a:xfrm>
            <a:off x="701723" y="6200203"/>
            <a:ext cx="675341" cy="313842"/>
          </a:xfrm>
          <a:prstGeom prst="rect">
            <a:avLst/>
          </a:prstGeom>
        </p:spPr>
        <p:txBody>
          <a:bodyPr vert="horz" lIns="91440" tIns="45720" rIns="91440" bIns="45720" rtlCol="0" anchor="ctr"/>
          <a:lstStyle>
            <a:lvl1pPr algn="l">
              <a:defRPr sz="1200">
                <a:solidFill>
                  <a:schemeClr val="bg1">
                    <a:lumMod val="50000"/>
                  </a:schemeClr>
                </a:solidFill>
              </a:defRPr>
            </a:lvl1pPr>
          </a:lstStyle>
          <a:p>
            <a:fld id="{709D0F0C-F01B-304A-9B25-4C8B735AE635}" type="slidenum">
              <a:rPr lang="en-US" smtClean="0"/>
              <a:pPr/>
              <a:t>‹#›</a:t>
            </a:fld>
            <a:endParaRPr lang="en-US" dirty="0"/>
          </a:p>
        </p:txBody>
      </p:sp>
    </p:spTree>
    <p:extLst>
      <p:ext uri="{BB962C8B-B14F-4D97-AF65-F5344CB8AC3E}">
        <p14:creationId xmlns:p14="http://schemas.microsoft.com/office/powerpoint/2010/main" val="34131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and Text, color 1">
    <p:spTree>
      <p:nvGrpSpPr>
        <p:cNvPr id="1" name=""/>
        <p:cNvGrpSpPr/>
        <p:nvPr/>
      </p:nvGrpSpPr>
      <p:grpSpPr>
        <a:xfrm>
          <a:off x="0" y="0"/>
          <a:ext cx="0" cy="0"/>
          <a:chOff x="0" y="0"/>
          <a:chExt cx="0" cy="0"/>
        </a:xfrm>
      </p:grpSpPr>
      <p:sp>
        <p:nvSpPr>
          <p:cNvPr id="2" name="Title 1"/>
          <p:cNvSpPr>
            <a:spLocks noGrp="1"/>
          </p:cNvSpPr>
          <p:nvPr>
            <p:ph type="title"/>
          </p:nvPr>
        </p:nvSpPr>
        <p:spPr>
          <a:xfrm>
            <a:off x="701722" y="320675"/>
            <a:ext cx="10650489" cy="1325563"/>
          </a:xfrm>
        </p:spPr>
        <p:txBody>
          <a:bodyPr/>
          <a:lstStyle/>
          <a:p>
            <a:r>
              <a:rPr lang="en-US"/>
              <a:t>Click to edit Master title style</a:t>
            </a:r>
          </a:p>
        </p:txBody>
      </p:sp>
      <p:sp>
        <p:nvSpPr>
          <p:cNvPr id="6" name="Text Placeholder 3"/>
          <p:cNvSpPr>
            <a:spLocks noGrp="1"/>
          </p:cNvSpPr>
          <p:nvPr>
            <p:ph type="body" sz="half" idx="10"/>
          </p:nvPr>
        </p:nvSpPr>
        <p:spPr>
          <a:xfrm>
            <a:off x="1108314" y="1825625"/>
            <a:ext cx="10243897" cy="3871913"/>
          </a:xfrm>
        </p:spPr>
        <p:txBody>
          <a:bodyPr>
            <a:normAutofit/>
          </a:bodyPr>
          <a:lstStyle>
            <a:lvl1pPr marL="0" indent="0">
              <a:buNone/>
              <a:defRPr sz="15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Slide Number Placeholder 4"/>
          <p:cNvSpPr>
            <a:spLocks noGrp="1"/>
          </p:cNvSpPr>
          <p:nvPr>
            <p:ph type="sldNum" sz="quarter" idx="4"/>
          </p:nvPr>
        </p:nvSpPr>
        <p:spPr>
          <a:xfrm>
            <a:off x="701723" y="6200203"/>
            <a:ext cx="675341" cy="313842"/>
          </a:xfrm>
          <a:prstGeom prst="rect">
            <a:avLst/>
          </a:prstGeom>
        </p:spPr>
        <p:txBody>
          <a:bodyPr vert="horz" lIns="91440" tIns="45720" rIns="91440" bIns="45720" rtlCol="0" anchor="ctr"/>
          <a:lstStyle>
            <a:lvl1pPr algn="l">
              <a:defRPr sz="1200">
                <a:solidFill>
                  <a:schemeClr val="bg1">
                    <a:lumMod val="50000"/>
                  </a:schemeClr>
                </a:solidFill>
              </a:defRPr>
            </a:lvl1pPr>
          </a:lstStyle>
          <a:p>
            <a:fld id="{709D0F0C-F01B-304A-9B25-4C8B735AE635}" type="slidenum">
              <a:rPr lang="en-US" smtClean="0"/>
              <a:pPr/>
              <a:t>‹#›</a:t>
            </a:fld>
            <a:endParaRPr lang="en-US" dirty="0"/>
          </a:p>
        </p:txBody>
      </p:sp>
    </p:spTree>
    <p:extLst>
      <p:ext uri="{BB962C8B-B14F-4D97-AF65-F5344CB8AC3E}">
        <p14:creationId xmlns:p14="http://schemas.microsoft.com/office/powerpoint/2010/main" val="999315999"/>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picTx" preserve="1">
  <p:cSld name="Picture with Caption, color 6">
    <p:spTree>
      <p:nvGrpSpPr>
        <p:cNvPr id="1" name=""/>
        <p:cNvGrpSpPr/>
        <p:nvPr/>
      </p:nvGrpSpPr>
      <p:grpSpPr>
        <a:xfrm>
          <a:off x="0" y="0"/>
          <a:ext cx="0" cy="0"/>
          <a:chOff x="0" y="0"/>
          <a:chExt cx="0" cy="0"/>
        </a:xfrm>
      </p:grpSpPr>
      <p:sp>
        <p:nvSpPr>
          <p:cNvPr id="2" name="Title 1"/>
          <p:cNvSpPr>
            <a:spLocks noGrp="1"/>
          </p:cNvSpPr>
          <p:nvPr>
            <p:ph type="title"/>
          </p:nvPr>
        </p:nvSpPr>
        <p:spPr>
          <a:xfrm>
            <a:off x="5183189" y="457200"/>
            <a:ext cx="6172200" cy="1600200"/>
          </a:xfrm>
        </p:spPr>
        <p:txBody>
          <a:bodyPr anchor="b"/>
          <a:lstStyle>
            <a:lvl1pPr>
              <a:defRPr sz="3200"/>
            </a:lvl1pPr>
          </a:lstStyle>
          <a:p>
            <a:r>
              <a:rPr lang="en-US" dirty="0"/>
              <a:t>Click to edit Master title style</a:t>
            </a:r>
          </a:p>
        </p:txBody>
      </p:sp>
      <p:sp>
        <p:nvSpPr>
          <p:cNvPr id="3" name="Picture Placeholder 2"/>
          <p:cNvSpPr>
            <a:spLocks noGrp="1"/>
          </p:cNvSpPr>
          <p:nvPr>
            <p:ph type="pic" idx="1"/>
          </p:nvPr>
        </p:nvSpPr>
        <p:spPr>
          <a:xfrm>
            <a:off x="150572" y="0"/>
            <a:ext cx="3932238" cy="68580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5183189" y="2057400"/>
            <a:ext cx="6172199" cy="3640138"/>
          </a:xfrm>
        </p:spPr>
        <p:txBody>
          <a:bodyPr>
            <a:normAutofit/>
          </a:bodyPr>
          <a:lstStyle>
            <a:lvl1pPr marL="0" indent="0">
              <a:buNone/>
              <a:defRPr sz="15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Slide Number Placeholder 4"/>
          <p:cNvSpPr>
            <a:spLocks noGrp="1"/>
          </p:cNvSpPr>
          <p:nvPr>
            <p:ph type="sldNum" sz="quarter" idx="4"/>
          </p:nvPr>
        </p:nvSpPr>
        <p:spPr>
          <a:xfrm>
            <a:off x="701723" y="6200203"/>
            <a:ext cx="675341" cy="313842"/>
          </a:xfrm>
          <a:prstGeom prst="rect">
            <a:avLst/>
          </a:prstGeom>
        </p:spPr>
        <p:txBody>
          <a:bodyPr vert="horz" lIns="91440" tIns="45720" rIns="91440" bIns="45720" rtlCol="0" anchor="ctr"/>
          <a:lstStyle>
            <a:lvl1pPr algn="l">
              <a:defRPr sz="1200">
                <a:solidFill>
                  <a:schemeClr val="bg1">
                    <a:lumMod val="50000"/>
                  </a:schemeClr>
                </a:solidFill>
              </a:defRPr>
            </a:lvl1pPr>
          </a:lstStyle>
          <a:p>
            <a:fld id="{709D0F0C-F01B-304A-9B25-4C8B735AE635}" type="slidenum">
              <a:rPr lang="en-US" smtClean="0"/>
              <a:pPr/>
              <a:t>‹#›</a:t>
            </a:fld>
            <a:endParaRPr lang="en-US" dirty="0"/>
          </a:p>
        </p:txBody>
      </p:sp>
    </p:spTree>
    <p:extLst>
      <p:ext uri="{BB962C8B-B14F-4D97-AF65-F5344CB8AC3E}">
        <p14:creationId xmlns:p14="http://schemas.microsoft.com/office/powerpoint/2010/main" val="320616179"/>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title" preserve="1">
  <p:cSld name="Title Slide, ECO">
    <p:spTree>
      <p:nvGrpSpPr>
        <p:cNvPr id="1" name=""/>
        <p:cNvGrpSpPr/>
        <p:nvPr/>
      </p:nvGrpSpPr>
      <p:grpSpPr>
        <a:xfrm>
          <a:off x="0" y="0"/>
          <a:ext cx="0" cy="0"/>
          <a:chOff x="0" y="0"/>
          <a:chExt cx="0" cy="0"/>
        </a:xfrm>
      </p:grpSpPr>
      <p:sp>
        <p:nvSpPr>
          <p:cNvPr id="7" name="Rectangle 6"/>
          <p:cNvSpPr/>
          <p:nvPr userDrawn="1"/>
        </p:nvSpPr>
        <p:spPr>
          <a:xfrm>
            <a:off x="159833" y="155632"/>
            <a:ext cx="11876049" cy="5541906"/>
          </a:xfrm>
          <a:prstGeom prst="rect">
            <a:avLst/>
          </a:prstGeom>
          <a:solidFill>
            <a:srgbClr val="75AF2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019F90"/>
              </a:solidFill>
            </a:endParaRPr>
          </a:p>
        </p:txBody>
      </p:sp>
      <p:sp>
        <p:nvSpPr>
          <p:cNvPr id="2" name="Title 1"/>
          <p:cNvSpPr>
            <a:spLocks noGrp="1"/>
          </p:cNvSpPr>
          <p:nvPr>
            <p:ph type="ctrTitle"/>
          </p:nvPr>
        </p:nvSpPr>
        <p:spPr>
          <a:xfrm>
            <a:off x="1524000" y="1122363"/>
            <a:ext cx="9144000" cy="2387600"/>
          </a:xfrm>
        </p:spPr>
        <p:txBody>
          <a:bodyPr anchor="b">
            <a:normAutofit/>
          </a:bodyPr>
          <a:lstStyle>
            <a:lvl1pPr algn="ctr">
              <a:defRPr sz="3200">
                <a:solidFill>
                  <a:schemeClr val="bg1"/>
                </a:solidFill>
              </a:defRPr>
            </a:lvl1pPr>
          </a:lstStyle>
          <a:p>
            <a:r>
              <a:rPr lang="en-US" dirty="0"/>
              <a:t>Click to edit Master title style</a:t>
            </a:r>
          </a:p>
        </p:txBody>
      </p:sp>
      <p:sp>
        <p:nvSpPr>
          <p:cNvPr id="3" name="Subtitle 2"/>
          <p:cNvSpPr>
            <a:spLocks noGrp="1"/>
          </p:cNvSpPr>
          <p:nvPr>
            <p:ph type="subTitle" idx="1"/>
          </p:nvPr>
        </p:nvSpPr>
        <p:spPr>
          <a:xfrm>
            <a:off x="1524000" y="3602038"/>
            <a:ext cx="9144000" cy="1655762"/>
          </a:xfrm>
        </p:spPr>
        <p:txBody>
          <a:bodyPr>
            <a:normAutofit/>
          </a:bodyPr>
          <a:lstStyle>
            <a:lvl1pPr marL="0" indent="0" algn="ctr">
              <a:buNone/>
              <a:defRPr sz="2000" cap="all" baseline="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9" name="Rectangle 8"/>
          <p:cNvSpPr/>
          <p:nvPr userDrawn="1"/>
        </p:nvSpPr>
        <p:spPr>
          <a:xfrm>
            <a:off x="1" y="0"/>
            <a:ext cx="156118"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Tree>
    <p:extLst>
      <p:ext uri="{BB962C8B-B14F-4D97-AF65-F5344CB8AC3E}">
        <p14:creationId xmlns:p14="http://schemas.microsoft.com/office/powerpoint/2010/main" val="2704938439"/>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preserve="1" userDrawn="1">
  <p:cSld name="Title and Content, EC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a:xfrm>
            <a:off x="1108315" y="1825625"/>
            <a:ext cx="10248330" cy="3871913"/>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Slide Number Placeholder 4"/>
          <p:cNvSpPr>
            <a:spLocks noGrp="1"/>
          </p:cNvSpPr>
          <p:nvPr>
            <p:ph type="sldNum" sz="quarter" idx="4"/>
          </p:nvPr>
        </p:nvSpPr>
        <p:spPr>
          <a:xfrm>
            <a:off x="701723" y="6200203"/>
            <a:ext cx="675341" cy="313842"/>
          </a:xfrm>
          <a:prstGeom prst="rect">
            <a:avLst/>
          </a:prstGeom>
        </p:spPr>
        <p:txBody>
          <a:bodyPr vert="horz" lIns="91440" tIns="45720" rIns="91440" bIns="45720" rtlCol="0" anchor="ctr"/>
          <a:lstStyle>
            <a:lvl1pPr algn="l">
              <a:defRPr sz="1200">
                <a:solidFill>
                  <a:schemeClr val="bg1">
                    <a:lumMod val="50000"/>
                  </a:schemeClr>
                </a:solidFill>
              </a:defRPr>
            </a:lvl1pPr>
          </a:lstStyle>
          <a:p>
            <a:fld id="{709D0F0C-F01B-304A-9B25-4C8B735AE635}" type="slidenum">
              <a:rPr lang="en-US" smtClean="0"/>
              <a:pPr/>
              <a:t>‹#›</a:t>
            </a:fld>
            <a:endParaRPr lang="en-US" dirty="0"/>
          </a:p>
        </p:txBody>
      </p:sp>
    </p:spTree>
    <p:extLst>
      <p:ext uri="{BB962C8B-B14F-4D97-AF65-F5344CB8AC3E}">
        <p14:creationId xmlns:p14="http://schemas.microsoft.com/office/powerpoint/2010/main" val="1016881544"/>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preserve="1" userDrawn="1">
  <p:cSld name="Title and Two Content, ECO">
    <p:spTree>
      <p:nvGrpSpPr>
        <p:cNvPr id="1" name=""/>
        <p:cNvGrpSpPr/>
        <p:nvPr/>
      </p:nvGrpSpPr>
      <p:grpSpPr>
        <a:xfrm>
          <a:off x="0" y="0"/>
          <a:ext cx="0" cy="0"/>
          <a:chOff x="0" y="0"/>
          <a:chExt cx="0" cy="0"/>
        </a:xfrm>
      </p:grpSpPr>
      <p:sp>
        <p:nvSpPr>
          <p:cNvPr id="3" name="Title 1"/>
          <p:cNvSpPr>
            <a:spLocks noGrp="1"/>
          </p:cNvSpPr>
          <p:nvPr>
            <p:ph type="title"/>
          </p:nvPr>
        </p:nvSpPr>
        <p:spPr>
          <a:xfrm>
            <a:off x="701723" y="320675"/>
            <a:ext cx="10652076" cy="1325563"/>
          </a:xfrm>
        </p:spPr>
        <p:txBody>
          <a:bodyPr/>
          <a:lstStyle/>
          <a:p>
            <a:r>
              <a:rPr lang="en-US"/>
              <a:t>Click to edit Master title style</a:t>
            </a:r>
          </a:p>
        </p:txBody>
      </p:sp>
      <p:sp>
        <p:nvSpPr>
          <p:cNvPr id="8" name="Content Placeholder 2"/>
          <p:cNvSpPr>
            <a:spLocks noGrp="1"/>
          </p:cNvSpPr>
          <p:nvPr>
            <p:ph sz="half" idx="10"/>
          </p:nvPr>
        </p:nvSpPr>
        <p:spPr>
          <a:xfrm>
            <a:off x="1108314" y="1825625"/>
            <a:ext cx="4911485" cy="387191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Content Placeholder 3"/>
          <p:cNvSpPr>
            <a:spLocks noGrp="1"/>
          </p:cNvSpPr>
          <p:nvPr>
            <p:ph sz="half" idx="2"/>
          </p:nvPr>
        </p:nvSpPr>
        <p:spPr>
          <a:xfrm>
            <a:off x="6553891" y="1825625"/>
            <a:ext cx="4799908" cy="387191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4"/>
          <p:cNvSpPr>
            <a:spLocks noGrp="1"/>
          </p:cNvSpPr>
          <p:nvPr>
            <p:ph type="sldNum" sz="quarter" idx="4"/>
          </p:nvPr>
        </p:nvSpPr>
        <p:spPr>
          <a:xfrm>
            <a:off x="701723" y="6200203"/>
            <a:ext cx="675341" cy="313842"/>
          </a:xfrm>
          <a:prstGeom prst="rect">
            <a:avLst/>
          </a:prstGeom>
        </p:spPr>
        <p:txBody>
          <a:bodyPr vert="horz" lIns="91440" tIns="45720" rIns="91440" bIns="45720" rtlCol="0" anchor="ctr"/>
          <a:lstStyle>
            <a:lvl1pPr algn="l">
              <a:defRPr sz="1200">
                <a:solidFill>
                  <a:schemeClr val="bg1">
                    <a:lumMod val="50000"/>
                  </a:schemeClr>
                </a:solidFill>
              </a:defRPr>
            </a:lvl1pPr>
          </a:lstStyle>
          <a:p>
            <a:fld id="{709D0F0C-F01B-304A-9B25-4C8B735AE635}" type="slidenum">
              <a:rPr lang="en-US" smtClean="0"/>
              <a:pPr/>
              <a:t>‹#›</a:t>
            </a:fld>
            <a:endParaRPr lang="en-US" dirty="0"/>
          </a:p>
        </p:txBody>
      </p:sp>
    </p:spTree>
    <p:extLst>
      <p:ext uri="{BB962C8B-B14F-4D97-AF65-F5344CB8AC3E}">
        <p14:creationId xmlns:p14="http://schemas.microsoft.com/office/powerpoint/2010/main" val="2994009707"/>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preserve="1" userDrawn="1">
  <p:cSld name="Title and Text, ECO">
    <p:spTree>
      <p:nvGrpSpPr>
        <p:cNvPr id="1" name=""/>
        <p:cNvGrpSpPr/>
        <p:nvPr/>
      </p:nvGrpSpPr>
      <p:grpSpPr>
        <a:xfrm>
          <a:off x="0" y="0"/>
          <a:ext cx="0" cy="0"/>
          <a:chOff x="0" y="0"/>
          <a:chExt cx="0" cy="0"/>
        </a:xfrm>
      </p:grpSpPr>
      <p:sp>
        <p:nvSpPr>
          <p:cNvPr id="2" name="Title 1"/>
          <p:cNvSpPr>
            <a:spLocks noGrp="1"/>
          </p:cNvSpPr>
          <p:nvPr>
            <p:ph type="title"/>
          </p:nvPr>
        </p:nvSpPr>
        <p:spPr>
          <a:xfrm>
            <a:off x="701722" y="320675"/>
            <a:ext cx="10650489" cy="1325563"/>
          </a:xfrm>
        </p:spPr>
        <p:txBody>
          <a:bodyPr/>
          <a:lstStyle/>
          <a:p>
            <a:r>
              <a:rPr lang="en-US"/>
              <a:t>Click to edit Master title style</a:t>
            </a:r>
          </a:p>
        </p:txBody>
      </p:sp>
      <p:sp>
        <p:nvSpPr>
          <p:cNvPr id="6" name="Text Placeholder 3"/>
          <p:cNvSpPr>
            <a:spLocks noGrp="1"/>
          </p:cNvSpPr>
          <p:nvPr>
            <p:ph type="body" sz="half" idx="10"/>
          </p:nvPr>
        </p:nvSpPr>
        <p:spPr>
          <a:xfrm>
            <a:off x="1108314" y="1825625"/>
            <a:ext cx="10243897" cy="3871913"/>
          </a:xfrm>
        </p:spPr>
        <p:txBody>
          <a:bodyPr>
            <a:normAutofit/>
          </a:bodyPr>
          <a:lstStyle>
            <a:lvl1pPr marL="0" indent="0">
              <a:buNone/>
              <a:defRPr sz="15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4" name="Slide Number Placeholder 4"/>
          <p:cNvSpPr>
            <a:spLocks noGrp="1"/>
          </p:cNvSpPr>
          <p:nvPr>
            <p:ph type="sldNum" sz="quarter" idx="4"/>
          </p:nvPr>
        </p:nvSpPr>
        <p:spPr>
          <a:xfrm>
            <a:off x="701723" y="6200203"/>
            <a:ext cx="675341" cy="313842"/>
          </a:xfrm>
          <a:prstGeom prst="rect">
            <a:avLst/>
          </a:prstGeom>
        </p:spPr>
        <p:txBody>
          <a:bodyPr vert="horz" lIns="91440" tIns="45720" rIns="91440" bIns="45720" rtlCol="0" anchor="ctr"/>
          <a:lstStyle>
            <a:lvl1pPr algn="l">
              <a:defRPr sz="1200">
                <a:solidFill>
                  <a:schemeClr val="bg1">
                    <a:lumMod val="50000"/>
                  </a:schemeClr>
                </a:solidFill>
              </a:defRPr>
            </a:lvl1pPr>
          </a:lstStyle>
          <a:p>
            <a:fld id="{709D0F0C-F01B-304A-9B25-4C8B735AE635}" type="slidenum">
              <a:rPr lang="en-US" smtClean="0"/>
              <a:pPr/>
              <a:t>‹#›</a:t>
            </a:fld>
            <a:endParaRPr lang="en-US" dirty="0"/>
          </a:p>
        </p:txBody>
      </p:sp>
    </p:spTree>
    <p:extLst>
      <p:ext uri="{BB962C8B-B14F-4D97-AF65-F5344CB8AC3E}">
        <p14:creationId xmlns:p14="http://schemas.microsoft.com/office/powerpoint/2010/main" val="1322533230"/>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preserve="1" userDrawn="1">
  <p:cSld name="Title and Two Text, ECO">
    <p:spTree>
      <p:nvGrpSpPr>
        <p:cNvPr id="1" name=""/>
        <p:cNvGrpSpPr/>
        <p:nvPr/>
      </p:nvGrpSpPr>
      <p:grpSpPr>
        <a:xfrm>
          <a:off x="0" y="0"/>
          <a:ext cx="0" cy="0"/>
          <a:chOff x="0" y="0"/>
          <a:chExt cx="0" cy="0"/>
        </a:xfrm>
      </p:grpSpPr>
      <p:sp>
        <p:nvSpPr>
          <p:cNvPr id="4" name="Title 1"/>
          <p:cNvSpPr>
            <a:spLocks noGrp="1"/>
          </p:cNvSpPr>
          <p:nvPr>
            <p:ph type="title"/>
          </p:nvPr>
        </p:nvSpPr>
        <p:spPr>
          <a:xfrm>
            <a:off x="701722" y="320675"/>
            <a:ext cx="10650489" cy="1325563"/>
          </a:xfrm>
        </p:spPr>
        <p:txBody>
          <a:bodyPr/>
          <a:lstStyle/>
          <a:p>
            <a:r>
              <a:rPr lang="en-US"/>
              <a:t>Click to edit Master title style</a:t>
            </a:r>
          </a:p>
        </p:txBody>
      </p:sp>
      <p:sp>
        <p:nvSpPr>
          <p:cNvPr id="5" name="Text Placeholder 3"/>
          <p:cNvSpPr>
            <a:spLocks noGrp="1"/>
          </p:cNvSpPr>
          <p:nvPr>
            <p:ph type="body" sz="half" idx="10"/>
          </p:nvPr>
        </p:nvSpPr>
        <p:spPr>
          <a:xfrm>
            <a:off x="1108314" y="1825625"/>
            <a:ext cx="4911485" cy="3871913"/>
          </a:xfrm>
        </p:spPr>
        <p:txBody>
          <a:bodyPr>
            <a:normAutofit/>
          </a:bodyPr>
          <a:lstStyle>
            <a:lvl1pPr marL="0" indent="0">
              <a:buNone/>
              <a:defRPr sz="15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6" name="Text Placeholder 3"/>
          <p:cNvSpPr>
            <a:spLocks noGrp="1"/>
          </p:cNvSpPr>
          <p:nvPr>
            <p:ph type="body" sz="half" idx="12"/>
          </p:nvPr>
        </p:nvSpPr>
        <p:spPr>
          <a:xfrm>
            <a:off x="6553891" y="1825625"/>
            <a:ext cx="4798320" cy="3871913"/>
          </a:xfrm>
        </p:spPr>
        <p:txBody>
          <a:bodyPr>
            <a:normAutofit/>
          </a:bodyPr>
          <a:lstStyle>
            <a:lvl1pPr marL="0" indent="0">
              <a:buNone/>
              <a:defRPr sz="15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7" name="Slide Number Placeholder 4"/>
          <p:cNvSpPr>
            <a:spLocks noGrp="1"/>
          </p:cNvSpPr>
          <p:nvPr>
            <p:ph type="sldNum" sz="quarter" idx="4"/>
          </p:nvPr>
        </p:nvSpPr>
        <p:spPr>
          <a:xfrm>
            <a:off x="701723" y="6200203"/>
            <a:ext cx="675341" cy="313842"/>
          </a:xfrm>
          <a:prstGeom prst="rect">
            <a:avLst/>
          </a:prstGeom>
        </p:spPr>
        <p:txBody>
          <a:bodyPr vert="horz" lIns="91440" tIns="45720" rIns="91440" bIns="45720" rtlCol="0" anchor="ctr"/>
          <a:lstStyle>
            <a:lvl1pPr algn="l">
              <a:defRPr sz="1200">
                <a:solidFill>
                  <a:schemeClr val="bg1">
                    <a:lumMod val="50000"/>
                  </a:schemeClr>
                </a:solidFill>
              </a:defRPr>
            </a:lvl1pPr>
          </a:lstStyle>
          <a:p>
            <a:fld id="{709D0F0C-F01B-304A-9B25-4C8B735AE635}" type="slidenum">
              <a:rPr lang="en-US" smtClean="0"/>
              <a:pPr/>
              <a:t>‹#›</a:t>
            </a:fld>
            <a:endParaRPr lang="en-US" dirty="0"/>
          </a:p>
        </p:txBody>
      </p:sp>
    </p:spTree>
    <p:extLst>
      <p:ext uri="{BB962C8B-B14F-4D97-AF65-F5344CB8AC3E}">
        <p14:creationId xmlns:p14="http://schemas.microsoft.com/office/powerpoint/2010/main" val="508225886"/>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preserve="1" userDrawn="1">
  <p:cSld name="Content with Caption, ECO">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dirty="0"/>
              <a:t>Click to edit Master title style</a:t>
            </a:r>
          </a:p>
        </p:txBody>
      </p:sp>
      <p:sp>
        <p:nvSpPr>
          <p:cNvPr id="3" name="Content Placeholder 2"/>
          <p:cNvSpPr>
            <a:spLocks noGrp="1"/>
          </p:cNvSpPr>
          <p:nvPr>
            <p:ph idx="1"/>
          </p:nvPr>
        </p:nvSpPr>
        <p:spPr>
          <a:xfrm>
            <a:off x="5183188" y="987425"/>
            <a:ext cx="6172200" cy="4710113"/>
          </a:xfrm>
        </p:spPr>
        <p:txBody>
          <a:bodyPr>
            <a:normAutofit/>
          </a:bodyPr>
          <a:lstStyle>
            <a:lvl1pPr>
              <a:defRPr sz="1500"/>
            </a:lvl1pPr>
            <a:lvl2pPr>
              <a:defRPr sz="1500"/>
            </a:lvl2pPr>
            <a:lvl3pPr>
              <a:defRPr sz="1500"/>
            </a:lvl3pPr>
            <a:lvl4pPr>
              <a:defRPr sz="1500"/>
            </a:lvl4pPr>
            <a:lvl5pPr>
              <a:defRPr sz="15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p:cNvSpPr>
            <a:spLocks noGrp="1"/>
          </p:cNvSpPr>
          <p:nvPr>
            <p:ph type="body" sz="half" idx="2"/>
          </p:nvPr>
        </p:nvSpPr>
        <p:spPr>
          <a:xfrm>
            <a:off x="839788" y="2057399"/>
            <a:ext cx="3932237" cy="3640139"/>
          </a:xfrm>
        </p:spPr>
        <p:txBody>
          <a:bodyPr>
            <a:normAutofit/>
          </a:bodyPr>
          <a:lstStyle>
            <a:lvl1pPr marL="0" indent="0">
              <a:buNone/>
              <a:defRPr sz="15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Slide Number Placeholder 4"/>
          <p:cNvSpPr>
            <a:spLocks noGrp="1"/>
          </p:cNvSpPr>
          <p:nvPr>
            <p:ph type="sldNum" sz="quarter" idx="4"/>
          </p:nvPr>
        </p:nvSpPr>
        <p:spPr>
          <a:xfrm>
            <a:off x="701723" y="6200203"/>
            <a:ext cx="675341" cy="313842"/>
          </a:xfrm>
          <a:prstGeom prst="rect">
            <a:avLst/>
          </a:prstGeom>
        </p:spPr>
        <p:txBody>
          <a:bodyPr vert="horz" lIns="91440" tIns="45720" rIns="91440" bIns="45720" rtlCol="0" anchor="ctr"/>
          <a:lstStyle>
            <a:lvl1pPr algn="l">
              <a:defRPr sz="1200">
                <a:solidFill>
                  <a:schemeClr val="bg1">
                    <a:lumMod val="50000"/>
                  </a:schemeClr>
                </a:solidFill>
              </a:defRPr>
            </a:lvl1pPr>
          </a:lstStyle>
          <a:p>
            <a:fld id="{709D0F0C-F01B-304A-9B25-4C8B735AE635}" type="slidenum">
              <a:rPr lang="en-US" smtClean="0"/>
              <a:pPr/>
              <a:t>‹#›</a:t>
            </a:fld>
            <a:endParaRPr lang="en-US" dirty="0"/>
          </a:p>
        </p:txBody>
      </p:sp>
    </p:spTree>
    <p:extLst>
      <p:ext uri="{BB962C8B-B14F-4D97-AF65-F5344CB8AC3E}">
        <p14:creationId xmlns:p14="http://schemas.microsoft.com/office/powerpoint/2010/main" val="386683312"/>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picTx" preserve="1">
  <p:cSld name="Picture with Caption, ECO">
    <p:spTree>
      <p:nvGrpSpPr>
        <p:cNvPr id="1" name=""/>
        <p:cNvGrpSpPr/>
        <p:nvPr/>
      </p:nvGrpSpPr>
      <p:grpSpPr>
        <a:xfrm>
          <a:off x="0" y="0"/>
          <a:ext cx="0" cy="0"/>
          <a:chOff x="0" y="0"/>
          <a:chExt cx="0" cy="0"/>
        </a:xfrm>
      </p:grpSpPr>
      <p:sp>
        <p:nvSpPr>
          <p:cNvPr id="2" name="Title 1"/>
          <p:cNvSpPr>
            <a:spLocks noGrp="1"/>
          </p:cNvSpPr>
          <p:nvPr>
            <p:ph type="title"/>
          </p:nvPr>
        </p:nvSpPr>
        <p:spPr>
          <a:xfrm>
            <a:off x="5183189" y="457200"/>
            <a:ext cx="6172200" cy="1600200"/>
          </a:xfrm>
        </p:spPr>
        <p:txBody>
          <a:bodyPr anchor="b"/>
          <a:lstStyle>
            <a:lvl1pPr>
              <a:defRPr sz="3200"/>
            </a:lvl1pPr>
          </a:lstStyle>
          <a:p>
            <a:r>
              <a:rPr lang="en-US" dirty="0"/>
              <a:t>Click to edit Master title style</a:t>
            </a:r>
          </a:p>
        </p:txBody>
      </p:sp>
      <p:sp>
        <p:nvSpPr>
          <p:cNvPr id="3" name="Picture Placeholder 2"/>
          <p:cNvSpPr>
            <a:spLocks noGrp="1"/>
          </p:cNvSpPr>
          <p:nvPr>
            <p:ph type="pic" idx="1"/>
          </p:nvPr>
        </p:nvSpPr>
        <p:spPr>
          <a:xfrm>
            <a:off x="150572" y="0"/>
            <a:ext cx="3932238" cy="68580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5183189" y="2057400"/>
            <a:ext cx="6172199" cy="3640138"/>
          </a:xfrm>
        </p:spPr>
        <p:txBody>
          <a:bodyPr>
            <a:normAutofit/>
          </a:bodyPr>
          <a:lstStyle>
            <a:lvl1pPr marL="0" indent="0">
              <a:buNone/>
              <a:defRPr sz="15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Slide Number Placeholder 4"/>
          <p:cNvSpPr>
            <a:spLocks noGrp="1"/>
          </p:cNvSpPr>
          <p:nvPr>
            <p:ph type="sldNum" sz="quarter" idx="4"/>
          </p:nvPr>
        </p:nvSpPr>
        <p:spPr>
          <a:xfrm>
            <a:off x="701723" y="6200203"/>
            <a:ext cx="675341" cy="313842"/>
          </a:xfrm>
          <a:prstGeom prst="rect">
            <a:avLst/>
          </a:prstGeom>
        </p:spPr>
        <p:txBody>
          <a:bodyPr vert="horz" lIns="91440" tIns="45720" rIns="91440" bIns="45720" rtlCol="0" anchor="ctr"/>
          <a:lstStyle>
            <a:lvl1pPr algn="l">
              <a:defRPr sz="1200">
                <a:solidFill>
                  <a:schemeClr val="bg1">
                    <a:lumMod val="50000"/>
                  </a:schemeClr>
                </a:solidFill>
              </a:defRPr>
            </a:lvl1pPr>
          </a:lstStyle>
          <a:p>
            <a:fld id="{709D0F0C-F01B-304A-9B25-4C8B735AE635}" type="slidenum">
              <a:rPr lang="en-US" smtClean="0"/>
              <a:pPr/>
              <a:t>‹#›</a:t>
            </a:fld>
            <a:endParaRPr lang="en-US" dirty="0"/>
          </a:p>
        </p:txBody>
      </p:sp>
    </p:spTree>
    <p:extLst>
      <p:ext uri="{BB962C8B-B14F-4D97-AF65-F5344CB8AC3E}">
        <p14:creationId xmlns:p14="http://schemas.microsoft.com/office/powerpoint/2010/main" val="3087925581"/>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title" preserve="1">
  <p:cSld name="Title Slide, color 2">
    <p:spTree>
      <p:nvGrpSpPr>
        <p:cNvPr id="1" name=""/>
        <p:cNvGrpSpPr/>
        <p:nvPr/>
      </p:nvGrpSpPr>
      <p:grpSpPr>
        <a:xfrm>
          <a:off x="0" y="0"/>
          <a:ext cx="0" cy="0"/>
          <a:chOff x="0" y="0"/>
          <a:chExt cx="0" cy="0"/>
        </a:xfrm>
      </p:grpSpPr>
      <p:sp>
        <p:nvSpPr>
          <p:cNvPr id="7" name="Rectangle 6"/>
          <p:cNvSpPr/>
          <p:nvPr userDrawn="1"/>
        </p:nvSpPr>
        <p:spPr>
          <a:xfrm>
            <a:off x="159833" y="155632"/>
            <a:ext cx="11876049" cy="554190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2" name="Title 1"/>
          <p:cNvSpPr>
            <a:spLocks noGrp="1"/>
          </p:cNvSpPr>
          <p:nvPr>
            <p:ph type="ctrTitle"/>
          </p:nvPr>
        </p:nvSpPr>
        <p:spPr>
          <a:xfrm>
            <a:off x="1524000" y="1122363"/>
            <a:ext cx="9144000" cy="2387600"/>
          </a:xfrm>
        </p:spPr>
        <p:txBody>
          <a:bodyPr anchor="b">
            <a:normAutofit/>
          </a:bodyPr>
          <a:lstStyle>
            <a:lvl1pPr algn="ctr">
              <a:defRPr sz="3200">
                <a:solidFill>
                  <a:schemeClr val="bg1"/>
                </a:solidFill>
              </a:defRPr>
            </a:lvl1pPr>
          </a:lstStyle>
          <a:p>
            <a:r>
              <a:rPr lang="en-US" dirty="0"/>
              <a:t>Click to edit Master title style</a:t>
            </a:r>
          </a:p>
        </p:txBody>
      </p:sp>
      <p:sp>
        <p:nvSpPr>
          <p:cNvPr id="3" name="Subtitle 2"/>
          <p:cNvSpPr>
            <a:spLocks noGrp="1"/>
          </p:cNvSpPr>
          <p:nvPr>
            <p:ph type="subTitle" idx="1"/>
          </p:nvPr>
        </p:nvSpPr>
        <p:spPr>
          <a:xfrm>
            <a:off x="1524000" y="3602038"/>
            <a:ext cx="9144000" cy="1655762"/>
          </a:xfrm>
        </p:spPr>
        <p:txBody>
          <a:bodyPr>
            <a:normAutofit/>
          </a:bodyPr>
          <a:lstStyle>
            <a:lvl1pPr marL="0" indent="0" algn="ctr">
              <a:buNone/>
              <a:defRPr sz="2000" cap="all" baseline="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9" name="Rectangle 8"/>
          <p:cNvSpPr/>
          <p:nvPr userDrawn="1"/>
        </p:nvSpPr>
        <p:spPr>
          <a:xfrm>
            <a:off x="1" y="0"/>
            <a:ext cx="156118"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Tree>
    <p:extLst>
      <p:ext uri="{BB962C8B-B14F-4D97-AF65-F5344CB8AC3E}">
        <p14:creationId xmlns:p14="http://schemas.microsoft.com/office/powerpoint/2010/main" val="2203304233"/>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preserve="1" userDrawn="1">
  <p:cSld name="Title and Content, color 2">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a:xfrm>
            <a:off x="1108315" y="1825625"/>
            <a:ext cx="10248330" cy="3871913"/>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Slide Number Placeholder 4"/>
          <p:cNvSpPr>
            <a:spLocks noGrp="1"/>
          </p:cNvSpPr>
          <p:nvPr>
            <p:ph type="sldNum" sz="quarter" idx="4"/>
          </p:nvPr>
        </p:nvSpPr>
        <p:spPr>
          <a:xfrm>
            <a:off x="701723" y="6200203"/>
            <a:ext cx="675341" cy="313842"/>
          </a:xfrm>
          <a:prstGeom prst="rect">
            <a:avLst/>
          </a:prstGeom>
        </p:spPr>
        <p:txBody>
          <a:bodyPr vert="horz" lIns="91440" tIns="45720" rIns="91440" bIns="45720" rtlCol="0" anchor="ctr"/>
          <a:lstStyle>
            <a:lvl1pPr algn="l">
              <a:defRPr sz="1200">
                <a:solidFill>
                  <a:schemeClr val="bg1">
                    <a:lumMod val="50000"/>
                  </a:schemeClr>
                </a:solidFill>
              </a:defRPr>
            </a:lvl1pPr>
          </a:lstStyle>
          <a:p>
            <a:fld id="{709D0F0C-F01B-304A-9B25-4C8B735AE635}" type="slidenum">
              <a:rPr lang="en-US" smtClean="0"/>
              <a:pPr/>
              <a:t>‹#›</a:t>
            </a:fld>
            <a:endParaRPr lang="en-US" dirty="0"/>
          </a:p>
        </p:txBody>
      </p:sp>
    </p:spTree>
    <p:extLst>
      <p:ext uri="{BB962C8B-B14F-4D97-AF65-F5344CB8AC3E}">
        <p14:creationId xmlns:p14="http://schemas.microsoft.com/office/powerpoint/2010/main" val="23351703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and Two Text, color 1">
    <p:spTree>
      <p:nvGrpSpPr>
        <p:cNvPr id="1" name=""/>
        <p:cNvGrpSpPr/>
        <p:nvPr/>
      </p:nvGrpSpPr>
      <p:grpSpPr>
        <a:xfrm>
          <a:off x="0" y="0"/>
          <a:ext cx="0" cy="0"/>
          <a:chOff x="0" y="0"/>
          <a:chExt cx="0" cy="0"/>
        </a:xfrm>
      </p:grpSpPr>
      <p:sp>
        <p:nvSpPr>
          <p:cNvPr id="4" name="Title 1"/>
          <p:cNvSpPr>
            <a:spLocks noGrp="1"/>
          </p:cNvSpPr>
          <p:nvPr>
            <p:ph type="title"/>
          </p:nvPr>
        </p:nvSpPr>
        <p:spPr>
          <a:xfrm>
            <a:off x="701722" y="320675"/>
            <a:ext cx="10650489" cy="1325563"/>
          </a:xfrm>
        </p:spPr>
        <p:txBody>
          <a:bodyPr/>
          <a:lstStyle/>
          <a:p>
            <a:r>
              <a:rPr lang="en-US"/>
              <a:t>Click to edit Master title style</a:t>
            </a:r>
          </a:p>
        </p:txBody>
      </p:sp>
      <p:sp>
        <p:nvSpPr>
          <p:cNvPr id="5" name="Text Placeholder 3"/>
          <p:cNvSpPr>
            <a:spLocks noGrp="1"/>
          </p:cNvSpPr>
          <p:nvPr>
            <p:ph type="body" sz="half" idx="10"/>
          </p:nvPr>
        </p:nvSpPr>
        <p:spPr>
          <a:xfrm>
            <a:off x="1108314" y="1825625"/>
            <a:ext cx="4911485" cy="3871913"/>
          </a:xfrm>
        </p:spPr>
        <p:txBody>
          <a:bodyPr>
            <a:normAutofit/>
          </a:bodyPr>
          <a:lstStyle>
            <a:lvl1pPr marL="0" indent="0">
              <a:buNone/>
              <a:defRPr sz="15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6" name="Text Placeholder 3"/>
          <p:cNvSpPr>
            <a:spLocks noGrp="1"/>
          </p:cNvSpPr>
          <p:nvPr>
            <p:ph type="body" sz="half" idx="12"/>
          </p:nvPr>
        </p:nvSpPr>
        <p:spPr>
          <a:xfrm>
            <a:off x="6553891" y="1825625"/>
            <a:ext cx="4798320" cy="3871913"/>
          </a:xfrm>
        </p:spPr>
        <p:txBody>
          <a:bodyPr>
            <a:normAutofit/>
          </a:bodyPr>
          <a:lstStyle>
            <a:lvl1pPr marL="0" indent="0">
              <a:buNone/>
              <a:defRPr sz="15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7" name="Slide Number Placeholder 4"/>
          <p:cNvSpPr>
            <a:spLocks noGrp="1"/>
          </p:cNvSpPr>
          <p:nvPr>
            <p:ph type="sldNum" sz="quarter" idx="4"/>
          </p:nvPr>
        </p:nvSpPr>
        <p:spPr>
          <a:xfrm>
            <a:off x="701723" y="6200203"/>
            <a:ext cx="675341" cy="313842"/>
          </a:xfrm>
          <a:prstGeom prst="rect">
            <a:avLst/>
          </a:prstGeom>
        </p:spPr>
        <p:txBody>
          <a:bodyPr vert="horz" lIns="91440" tIns="45720" rIns="91440" bIns="45720" rtlCol="0" anchor="ctr"/>
          <a:lstStyle>
            <a:lvl1pPr algn="l">
              <a:defRPr sz="1200">
                <a:solidFill>
                  <a:schemeClr val="bg1">
                    <a:lumMod val="50000"/>
                  </a:schemeClr>
                </a:solidFill>
              </a:defRPr>
            </a:lvl1pPr>
          </a:lstStyle>
          <a:p>
            <a:fld id="{709D0F0C-F01B-304A-9B25-4C8B735AE635}" type="slidenum">
              <a:rPr lang="en-US" smtClean="0"/>
              <a:pPr/>
              <a:t>‹#›</a:t>
            </a:fld>
            <a:endParaRPr lang="en-US" dirty="0"/>
          </a:p>
        </p:txBody>
      </p:sp>
    </p:spTree>
    <p:extLst>
      <p:ext uri="{BB962C8B-B14F-4D97-AF65-F5344CB8AC3E}">
        <p14:creationId xmlns:p14="http://schemas.microsoft.com/office/powerpoint/2010/main" val="353343799"/>
      </p:ext>
    </p:extLst>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preserve="1" userDrawn="1">
  <p:cSld name="Title and Two Content, color 2">
    <p:spTree>
      <p:nvGrpSpPr>
        <p:cNvPr id="1" name=""/>
        <p:cNvGrpSpPr/>
        <p:nvPr/>
      </p:nvGrpSpPr>
      <p:grpSpPr>
        <a:xfrm>
          <a:off x="0" y="0"/>
          <a:ext cx="0" cy="0"/>
          <a:chOff x="0" y="0"/>
          <a:chExt cx="0" cy="0"/>
        </a:xfrm>
      </p:grpSpPr>
      <p:sp>
        <p:nvSpPr>
          <p:cNvPr id="3" name="Title 1"/>
          <p:cNvSpPr>
            <a:spLocks noGrp="1"/>
          </p:cNvSpPr>
          <p:nvPr>
            <p:ph type="title"/>
          </p:nvPr>
        </p:nvSpPr>
        <p:spPr>
          <a:xfrm>
            <a:off x="701723" y="320675"/>
            <a:ext cx="10652076" cy="1325563"/>
          </a:xfrm>
        </p:spPr>
        <p:txBody>
          <a:bodyPr/>
          <a:lstStyle/>
          <a:p>
            <a:r>
              <a:rPr lang="en-US"/>
              <a:t>Click to edit Master title style</a:t>
            </a:r>
          </a:p>
        </p:txBody>
      </p:sp>
      <p:sp>
        <p:nvSpPr>
          <p:cNvPr id="8" name="Content Placeholder 2"/>
          <p:cNvSpPr>
            <a:spLocks noGrp="1"/>
          </p:cNvSpPr>
          <p:nvPr>
            <p:ph sz="half" idx="10"/>
          </p:nvPr>
        </p:nvSpPr>
        <p:spPr>
          <a:xfrm>
            <a:off x="1108314" y="1825625"/>
            <a:ext cx="4911485" cy="387191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Content Placeholder 3"/>
          <p:cNvSpPr>
            <a:spLocks noGrp="1"/>
          </p:cNvSpPr>
          <p:nvPr>
            <p:ph sz="half" idx="2"/>
          </p:nvPr>
        </p:nvSpPr>
        <p:spPr>
          <a:xfrm>
            <a:off x="6553891" y="1825625"/>
            <a:ext cx="4799908" cy="387191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4"/>
          <p:cNvSpPr>
            <a:spLocks noGrp="1"/>
          </p:cNvSpPr>
          <p:nvPr>
            <p:ph type="sldNum" sz="quarter" idx="4"/>
          </p:nvPr>
        </p:nvSpPr>
        <p:spPr>
          <a:xfrm>
            <a:off x="701723" y="6200203"/>
            <a:ext cx="675341" cy="313842"/>
          </a:xfrm>
          <a:prstGeom prst="rect">
            <a:avLst/>
          </a:prstGeom>
        </p:spPr>
        <p:txBody>
          <a:bodyPr vert="horz" lIns="91440" tIns="45720" rIns="91440" bIns="45720" rtlCol="0" anchor="ctr"/>
          <a:lstStyle>
            <a:lvl1pPr algn="l">
              <a:defRPr sz="1200">
                <a:solidFill>
                  <a:schemeClr val="bg1">
                    <a:lumMod val="50000"/>
                  </a:schemeClr>
                </a:solidFill>
              </a:defRPr>
            </a:lvl1pPr>
          </a:lstStyle>
          <a:p>
            <a:fld id="{709D0F0C-F01B-304A-9B25-4C8B735AE635}" type="slidenum">
              <a:rPr lang="en-US" smtClean="0"/>
              <a:pPr/>
              <a:t>‹#›</a:t>
            </a:fld>
            <a:endParaRPr lang="en-US" dirty="0"/>
          </a:p>
        </p:txBody>
      </p:sp>
    </p:spTree>
    <p:extLst>
      <p:ext uri="{BB962C8B-B14F-4D97-AF65-F5344CB8AC3E}">
        <p14:creationId xmlns:p14="http://schemas.microsoft.com/office/powerpoint/2010/main" val="1335244989"/>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preserve="1" userDrawn="1">
  <p:cSld name="Title and Text, color 2">
    <p:spTree>
      <p:nvGrpSpPr>
        <p:cNvPr id="1" name=""/>
        <p:cNvGrpSpPr/>
        <p:nvPr/>
      </p:nvGrpSpPr>
      <p:grpSpPr>
        <a:xfrm>
          <a:off x="0" y="0"/>
          <a:ext cx="0" cy="0"/>
          <a:chOff x="0" y="0"/>
          <a:chExt cx="0" cy="0"/>
        </a:xfrm>
      </p:grpSpPr>
      <p:sp>
        <p:nvSpPr>
          <p:cNvPr id="2" name="Title 1"/>
          <p:cNvSpPr>
            <a:spLocks noGrp="1"/>
          </p:cNvSpPr>
          <p:nvPr>
            <p:ph type="title"/>
          </p:nvPr>
        </p:nvSpPr>
        <p:spPr>
          <a:xfrm>
            <a:off x="701722" y="320675"/>
            <a:ext cx="10650489" cy="1325563"/>
          </a:xfrm>
        </p:spPr>
        <p:txBody>
          <a:bodyPr/>
          <a:lstStyle/>
          <a:p>
            <a:r>
              <a:rPr lang="en-US"/>
              <a:t>Click to edit Master title style</a:t>
            </a:r>
          </a:p>
        </p:txBody>
      </p:sp>
      <p:sp>
        <p:nvSpPr>
          <p:cNvPr id="6" name="Text Placeholder 3"/>
          <p:cNvSpPr>
            <a:spLocks noGrp="1"/>
          </p:cNvSpPr>
          <p:nvPr>
            <p:ph type="body" sz="half" idx="10"/>
          </p:nvPr>
        </p:nvSpPr>
        <p:spPr>
          <a:xfrm>
            <a:off x="1108314" y="1825625"/>
            <a:ext cx="10243897" cy="3871913"/>
          </a:xfrm>
        </p:spPr>
        <p:txBody>
          <a:bodyPr>
            <a:normAutofit/>
          </a:bodyPr>
          <a:lstStyle>
            <a:lvl1pPr marL="0" indent="0">
              <a:buNone/>
              <a:defRPr sz="15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4" name="Slide Number Placeholder 4"/>
          <p:cNvSpPr>
            <a:spLocks noGrp="1"/>
          </p:cNvSpPr>
          <p:nvPr>
            <p:ph type="sldNum" sz="quarter" idx="4"/>
          </p:nvPr>
        </p:nvSpPr>
        <p:spPr>
          <a:xfrm>
            <a:off x="701723" y="6200203"/>
            <a:ext cx="675341" cy="313842"/>
          </a:xfrm>
          <a:prstGeom prst="rect">
            <a:avLst/>
          </a:prstGeom>
        </p:spPr>
        <p:txBody>
          <a:bodyPr vert="horz" lIns="91440" tIns="45720" rIns="91440" bIns="45720" rtlCol="0" anchor="ctr"/>
          <a:lstStyle>
            <a:lvl1pPr algn="l">
              <a:defRPr sz="1200">
                <a:solidFill>
                  <a:schemeClr val="bg1">
                    <a:lumMod val="50000"/>
                  </a:schemeClr>
                </a:solidFill>
              </a:defRPr>
            </a:lvl1pPr>
          </a:lstStyle>
          <a:p>
            <a:fld id="{709D0F0C-F01B-304A-9B25-4C8B735AE635}" type="slidenum">
              <a:rPr lang="en-US" smtClean="0"/>
              <a:pPr/>
              <a:t>‹#›</a:t>
            </a:fld>
            <a:endParaRPr lang="en-US" dirty="0"/>
          </a:p>
        </p:txBody>
      </p:sp>
    </p:spTree>
    <p:extLst>
      <p:ext uri="{BB962C8B-B14F-4D97-AF65-F5344CB8AC3E}">
        <p14:creationId xmlns:p14="http://schemas.microsoft.com/office/powerpoint/2010/main" val="3628819936"/>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preserve="1" userDrawn="1">
  <p:cSld name="Title and Two Text, color 2">
    <p:spTree>
      <p:nvGrpSpPr>
        <p:cNvPr id="1" name=""/>
        <p:cNvGrpSpPr/>
        <p:nvPr/>
      </p:nvGrpSpPr>
      <p:grpSpPr>
        <a:xfrm>
          <a:off x="0" y="0"/>
          <a:ext cx="0" cy="0"/>
          <a:chOff x="0" y="0"/>
          <a:chExt cx="0" cy="0"/>
        </a:xfrm>
      </p:grpSpPr>
      <p:sp>
        <p:nvSpPr>
          <p:cNvPr id="4" name="Title 1"/>
          <p:cNvSpPr>
            <a:spLocks noGrp="1"/>
          </p:cNvSpPr>
          <p:nvPr>
            <p:ph type="title"/>
          </p:nvPr>
        </p:nvSpPr>
        <p:spPr>
          <a:xfrm>
            <a:off x="701722" y="320675"/>
            <a:ext cx="10650489" cy="1325563"/>
          </a:xfrm>
        </p:spPr>
        <p:txBody>
          <a:bodyPr/>
          <a:lstStyle/>
          <a:p>
            <a:r>
              <a:rPr lang="en-US"/>
              <a:t>Click to edit Master title style</a:t>
            </a:r>
          </a:p>
        </p:txBody>
      </p:sp>
      <p:sp>
        <p:nvSpPr>
          <p:cNvPr id="5" name="Text Placeholder 3"/>
          <p:cNvSpPr>
            <a:spLocks noGrp="1"/>
          </p:cNvSpPr>
          <p:nvPr>
            <p:ph type="body" sz="half" idx="10"/>
          </p:nvPr>
        </p:nvSpPr>
        <p:spPr>
          <a:xfrm>
            <a:off x="1108314" y="1825625"/>
            <a:ext cx="4911485" cy="3871913"/>
          </a:xfrm>
        </p:spPr>
        <p:txBody>
          <a:bodyPr>
            <a:normAutofit/>
          </a:bodyPr>
          <a:lstStyle>
            <a:lvl1pPr marL="0" indent="0">
              <a:buNone/>
              <a:defRPr sz="15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6" name="Text Placeholder 3"/>
          <p:cNvSpPr>
            <a:spLocks noGrp="1"/>
          </p:cNvSpPr>
          <p:nvPr>
            <p:ph type="body" sz="half" idx="12"/>
          </p:nvPr>
        </p:nvSpPr>
        <p:spPr>
          <a:xfrm>
            <a:off x="6553891" y="1825625"/>
            <a:ext cx="4798320" cy="3871913"/>
          </a:xfrm>
        </p:spPr>
        <p:txBody>
          <a:bodyPr>
            <a:normAutofit/>
          </a:bodyPr>
          <a:lstStyle>
            <a:lvl1pPr marL="0" indent="0">
              <a:buNone/>
              <a:defRPr sz="15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7" name="Slide Number Placeholder 4"/>
          <p:cNvSpPr>
            <a:spLocks noGrp="1"/>
          </p:cNvSpPr>
          <p:nvPr>
            <p:ph type="sldNum" sz="quarter" idx="4"/>
          </p:nvPr>
        </p:nvSpPr>
        <p:spPr>
          <a:xfrm>
            <a:off x="701723" y="6200203"/>
            <a:ext cx="675341" cy="313842"/>
          </a:xfrm>
          <a:prstGeom prst="rect">
            <a:avLst/>
          </a:prstGeom>
        </p:spPr>
        <p:txBody>
          <a:bodyPr vert="horz" lIns="91440" tIns="45720" rIns="91440" bIns="45720" rtlCol="0" anchor="ctr"/>
          <a:lstStyle>
            <a:lvl1pPr algn="l">
              <a:defRPr sz="1200">
                <a:solidFill>
                  <a:schemeClr val="bg1">
                    <a:lumMod val="50000"/>
                  </a:schemeClr>
                </a:solidFill>
              </a:defRPr>
            </a:lvl1pPr>
          </a:lstStyle>
          <a:p>
            <a:fld id="{709D0F0C-F01B-304A-9B25-4C8B735AE635}" type="slidenum">
              <a:rPr lang="en-US" smtClean="0"/>
              <a:pPr/>
              <a:t>‹#›</a:t>
            </a:fld>
            <a:endParaRPr lang="en-US" dirty="0"/>
          </a:p>
        </p:txBody>
      </p:sp>
    </p:spTree>
    <p:extLst>
      <p:ext uri="{BB962C8B-B14F-4D97-AF65-F5344CB8AC3E}">
        <p14:creationId xmlns:p14="http://schemas.microsoft.com/office/powerpoint/2010/main" val="557491023"/>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preserve="1" userDrawn="1">
  <p:cSld name="Content with Caption, color 2">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dirty="0"/>
              <a:t>Click to edit Master title style</a:t>
            </a:r>
          </a:p>
        </p:txBody>
      </p:sp>
      <p:sp>
        <p:nvSpPr>
          <p:cNvPr id="3" name="Content Placeholder 2"/>
          <p:cNvSpPr>
            <a:spLocks noGrp="1"/>
          </p:cNvSpPr>
          <p:nvPr>
            <p:ph idx="1"/>
          </p:nvPr>
        </p:nvSpPr>
        <p:spPr>
          <a:xfrm>
            <a:off x="5183188" y="987425"/>
            <a:ext cx="6172200" cy="4710113"/>
          </a:xfrm>
        </p:spPr>
        <p:txBody>
          <a:bodyPr>
            <a:normAutofit/>
          </a:bodyPr>
          <a:lstStyle>
            <a:lvl1pPr>
              <a:defRPr sz="1500"/>
            </a:lvl1pPr>
            <a:lvl2pPr>
              <a:defRPr sz="1500"/>
            </a:lvl2pPr>
            <a:lvl3pPr>
              <a:defRPr sz="1500"/>
            </a:lvl3pPr>
            <a:lvl4pPr>
              <a:defRPr sz="1500"/>
            </a:lvl4pPr>
            <a:lvl5pPr>
              <a:defRPr sz="15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p:cNvSpPr>
            <a:spLocks noGrp="1"/>
          </p:cNvSpPr>
          <p:nvPr>
            <p:ph type="body" sz="half" idx="2"/>
          </p:nvPr>
        </p:nvSpPr>
        <p:spPr>
          <a:xfrm>
            <a:off x="839788" y="2057399"/>
            <a:ext cx="3932237" cy="3640139"/>
          </a:xfrm>
        </p:spPr>
        <p:txBody>
          <a:bodyPr>
            <a:normAutofit/>
          </a:bodyPr>
          <a:lstStyle>
            <a:lvl1pPr marL="0" indent="0">
              <a:buNone/>
              <a:defRPr sz="15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Slide Number Placeholder 4"/>
          <p:cNvSpPr>
            <a:spLocks noGrp="1"/>
          </p:cNvSpPr>
          <p:nvPr>
            <p:ph type="sldNum" sz="quarter" idx="4"/>
          </p:nvPr>
        </p:nvSpPr>
        <p:spPr>
          <a:xfrm>
            <a:off x="701723" y="6200203"/>
            <a:ext cx="675341" cy="313842"/>
          </a:xfrm>
          <a:prstGeom prst="rect">
            <a:avLst/>
          </a:prstGeom>
        </p:spPr>
        <p:txBody>
          <a:bodyPr vert="horz" lIns="91440" tIns="45720" rIns="91440" bIns="45720" rtlCol="0" anchor="ctr"/>
          <a:lstStyle>
            <a:lvl1pPr algn="l">
              <a:defRPr sz="1200">
                <a:solidFill>
                  <a:schemeClr val="bg1">
                    <a:lumMod val="50000"/>
                  </a:schemeClr>
                </a:solidFill>
              </a:defRPr>
            </a:lvl1pPr>
          </a:lstStyle>
          <a:p>
            <a:fld id="{709D0F0C-F01B-304A-9B25-4C8B735AE635}" type="slidenum">
              <a:rPr lang="en-US" smtClean="0"/>
              <a:pPr/>
              <a:t>‹#›</a:t>
            </a:fld>
            <a:endParaRPr lang="en-US" dirty="0"/>
          </a:p>
        </p:txBody>
      </p:sp>
    </p:spTree>
    <p:extLst>
      <p:ext uri="{BB962C8B-B14F-4D97-AF65-F5344CB8AC3E}">
        <p14:creationId xmlns:p14="http://schemas.microsoft.com/office/powerpoint/2010/main" val="811911747"/>
      </p:ext>
    </p:extLst>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type="picTx" preserve="1">
  <p:cSld name="Picture with Caption, color 2">
    <p:spTree>
      <p:nvGrpSpPr>
        <p:cNvPr id="1" name=""/>
        <p:cNvGrpSpPr/>
        <p:nvPr/>
      </p:nvGrpSpPr>
      <p:grpSpPr>
        <a:xfrm>
          <a:off x="0" y="0"/>
          <a:ext cx="0" cy="0"/>
          <a:chOff x="0" y="0"/>
          <a:chExt cx="0" cy="0"/>
        </a:xfrm>
      </p:grpSpPr>
      <p:sp>
        <p:nvSpPr>
          <p:cNvPr id="2" name="Title 1"/>
          <p:cNvSpPr>
            <a:spLocks noGrp="1"/>
          </p:cNvSpPr>
          <p:nvPr>
            <p:ph type="title"/>
          </p:nvPr>
        </p:nvSpPr>
        <p:spPr>
          <a:xfrm>
            <a:off x="5183189" y="457200"/>
            <a:ext cx="6172200" cy="1600200"/>
          </a:xfrm>
        </p:spPr>
        <p:txBody>
          <a:bodyPr anchor="b"/>
          <a:lstStyle>
            <a:lvl1pPr>
              <a:defRPr sz="3200"/>
            </a:lvl1pPr>
          </a:lstStyle>
          <a:p>
            <a:r>
              <a:rPr lang="en-US" dirty="0"/>
              <a:t>Click to edit Master title style</a:t>
            </a:r>
          </a:p>
        </p:txBody>
      </p:sp>
      <p:sp>
        <p:nvSpPr>
          <p:cNvPr id="3" name="Picture Placeholder 2"/>
          <p:cNvSpPr>
            <a:spLocks noGrp="1"/>
          </p:cNvSpPr>
          <p:nvPr>
            <p:ph type="pic" idx="1"/>
          </p:nvPr>
        </p:nvSpPr>
        <p:spPr>
          <a:xfrm>
            <a:off x="150572" y="0"/>
            <a:ext cx="3932238" cy="68580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5183189" y="2057400"/>
            <a:ext cx="6172199" cy="3640138"/>
          </a:xfrm>
        </p:spPr>
        <p:txBody>
          <a:bodyPr>
            <a:normAutofit/>
          </a:bodyPr>
          <a:lstStyle>
            <a:lvl1pPr marL="0" indent="0">
              <a:buNone/>
              <a:defRPr sz="15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Slide Number Placeholder 4"/>
          <p:cNvSpPr>
            <a:spLocks noGrp="1"/>
          </p:cNvSpPr>
          <p:nvPr>
            <p:ph type="sldNum" sz="quarter" idx="4"/>
          </p:nvPr>
        </p:nvSpPr>
        <p:spPr>
          <a:xfrm>
            <a:off x="701723" y="6200203"/>
            <a:ext cx="675341" cy="313842"/>
          </a:xfrm>
          <a:prstGeom prst="rect">
            <a:avLst/>
          </a:prstGeom>
        </p:spPr>
        <p:txBody>
          <a:bodyPr vert="horz" lIns="91440" tIns="45720" rIns="91440" bIns="45720" rtlCol="0" anchor="ctr"/>
          <a:lstStyle>
            <a:lvl1pPr algn="l">
              <a:defRPr sz="1200">
                <a:solidFill>
                  <a:schemeClr val="bg1">
                    <a:lumMod val="50000"/>
                  </a:schemeClr>
                </a:solidFill>
              </a:defRPr>
            </a:lvl1pPr>
          </a:lstStyle>
          <a:p>
            <a:fld id="{709D0F0C-F01B-304A-9B25-4C8B735AE635}" type="slidenum">
              <a:rPr lang="en-US" smtClean="0"/>
              <a:pPr/>
              <a:t>‹#›</a:t>
            </a:fld>
            <a:endParaRPr lang="en-US" dirty="0"/>
          </a:p>
        </p:txBody>
      </p:sp>
    </p:spTree>
    <p:extLst>
      <p:ext uri="{BB962C8B-B14F-4D97-AF65-F5344CB8AC3E}">
        <p14:creationId xmlns:p14="http://schemas.microsoft.com/office/powerpoint/2010/main" val="691049674"/>
      </p:ext>
    </p:extLst>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type="title" preserve="1">
  <p:cSld name="Title Slide, color 3">
    <p:spTree>
      <p:nvGrpSpPr>
        <p:cNvPr id="1" name=""/>
        <p:cNvGrpSpPr/>
        <p:nvPr/>
      </p:nvGrpSpPr>
      <p:grpSpPr>
        <a:xfrm>
          <a:off x="0" y="0"/>
          <a:ext cx="0" cy="0"/>
          <a:chOff x="0" y="0"/>
          <a:chExt cx="0" cy="0"/>
        </a:xfrm>
      </p:grpSpPr>
      <p:sp>
        <p:nvSpPr>
          <p:cNvPr id="7" name="Rectangle 6"/>
          <p:cNvSpPr/>
          <p:nvPr userDrawn="1"/>
        </p:nvSpPr>
        <p:spPr>
          <a:xfrm>
            <a:off x="159833" y="155632"/>
            <a:ext cx="11876049" cy="5542816"/>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2" name="Title 1"/>
          <p:cNvSpPr>
            <a:spLocks noGrp="1"/>
          </p:cNvSpPr>
          <p:nvPr>
            <p:ph type="ctrTitle"/>
          </p:nvPr>
        </p:nvSpPr>
        <p:spPr>
          <a:xfrm>
            <a:off x="1524000" y="1122363"/>
            <a:ext cx="9144000" cy="2387600"/>
          </a:xfrm>
        </p:spPr>
        <p:txBody>
          <a:bodyPr anchor="b">
            <a:normAutofit/>
          </a:bodyPr>
          <a:lstStyle>
            <a:lvl1pPr algn="ctr">
              <a:defRPr sz="3200">
                <a:solidFill>
                  <a:schemeClr val="bg1"/>
                </a:solidFill>
              </a:defRPr>
            </a:lvl1pPr>
          </a:lstStyle>
          <a:p>
            <a:r>
              <a:rPr lang="en-US" dirty="0"/>
              <a:t>Click to edit Master title style</a:t>
            </a:r>
          </a:p>
        </p:txBody>
      </p:sp>
      <p:sp>
        <p:nvSpPr>
          <p:cNvPr id="3" name="Subtitle 2"/>
          <p:cNvSpPr>
            <a:spLocks noGrp="1"/>
          </p:cNvSpPr>
          <p:nvPr>
            <p:ph type="subTitle" idx="1"/>
          </p:nvPr>
        </p:nvSpPr>
        <p:spPr>
          <a:xfrm>
            <a:off x="1524000" y="3602038"/>
            <a:ext cx="9144000" cy="1655762"/>
          </a:xfrm>
        </p:spPr>
        <p:txBody>
          <a:bodyPr>
            <a:normAutofit/>
          </a:bodyPr>
          <a:lstStyle>
            <a:lvl1pPr marL="0" indent="0" algn="ctr">
              <a:buNone/>
              <a:defRPr sz="2000" cap="all" baseline="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9" name="Rectangle 8"/>
          <p:cNvSpPr/>
          <p:nvPr userDrawn="1"/>
        </p:nvSpPr>
        <p:spPr>
          <a:xfrm>
            <a:off x="1" y="0"/>
            <a:ext cx="156118"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Tree>
    <p:extLst>
      <p:ext uri="{BB962C8B-B14F-4D97-AF65-F5344CB8AC3E}">
        <p14:creationId xmlns:p14="http://schemas.microsoft.com/office/powerpoint/2010/main" val="1654948673"/>
      </p:ext>
    </p:extLst>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preserve="1" userDrawn="1">
  <p:cSld name="Title and Content, color 3">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a:xfrm>
            <a:off x="1108315" y="1825625"/>
            <a:ext cx="10248330" cy="3871913"/>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Slide Number Placeholder 4"/>
          <p:cNvSpPr>
            <a:spLocks noGrp="1"/>
          </p:cNvSpPr>
          <p:nvPr>
            <p:ph type="sldNum" sz="quarter" idx="4"/>
          </p:nvPr>
        </p:nvSpPr>
        <p:spPr>
          <a:xfrm>
            <a:off x="701723" y="6200203"/>
            <a:ext cx="675341" cy="313842"/>
          </a:xfrm>
          <a:prstGeom prst="rect">
            <a:avLst/>
          </a:prstGeom>
        </p:spPr>
        <p:txBody>
          <a:bodyPr vert="horz" lIns="91440" tIns="45720" rIns="91440" bIns="45720" rtlCol="0" anchor="ctr"/>
          <a:lstStyle>
            <a:lvl1pPr algn="l">
              <a:defRPr sz="1200">
                <a:solidFill>
                  <a:schemeClr val="bg1">
                    <a:lumMod val="50000"/>
                  </a:schemeClr>
                </a:solidFill>
              </a:defRPr>
            </a:lvl1pPr>
          </a:lstStyle>
          <a:p>
            <a:fld id="{709D0F0C-F01B-304A-9B25-4C8B735AE635}" type="slidenum">
              <a:rPr lang="en-US" smtClean="0"/>
              <a:pPr/>
              <a:t>‹#›</a:t>
            </a:fld>
            <a:endParaRPr lang="en-US" dirty="0"/>
          </a:p>
        </p:txBody>
      </p:sp>
    </p:spTree>
    <p:extLst>
      <p:ext uri="{BB962C8B-B14F-4D97-AF65-F5344CB8AC3E}">
        <p14:creationId xmlns:p14="http://schemas.microsoft.com/office/powerpoint/2010/main" val="2142090866"/>
      </p:ext>
    </p:extLst>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preserve="1" userDrawn="1">
  <p:cSld name="Title and Two Content, color 3">
    <p:spTree>
      <p:nvGrpSpPr>
        <p:cNvPr id="1" name=""/>
        <p:cNvGrpSpPr/>
        <p:nvPr/>
      </p:nvGrpSpPr>
      <p:grpSpPr>
        <a:xfrm>
          <a:off x="0" y="0"/>
          <a:ext cx="0" cy="0"/>
          <a:chOff x="0" y="0"/>
          <a:chExt cx="0" cy="0"/>
        </a:xfrm>
      </p:grpSpPr>
      <p:sp>
        <p:nvSpPr>
          <p:cNvPr id="3" name="Title 1"/>
          <p:cNvSpPr>
            <a:spLocks noGrp="1"/>
          </p:cNvSpPr>
          <p:nvPr>
            <p:ph type="title"/>
          </p:nvPr>
        </p:nvSpPr>
        <p:spPr>
          <a:xfrm>
            <a:off x="701723" y="320675"/>
            <a:ext cx="10652076" cy="1325563"/>
          </a:xfrm>
        </p:spPr>
        <p:txBody>
          <a:bodyPr/>
          <a:lstStyle/>
          <a:p>
            <a:r>
              <a:rPr lang="en-US"/>
              <a:t>Click to edit Master title style</a:t>
            </a:r>
          </a:p>
        </p:txBody>
      </p:sp>
      <p:sp>
        <p:nvSpPr>
          <p:cNvPr id="8" name="Content Placeholder 2"/>
          <p:cNvSpPr>
            <a:spLocks noGrp="1"/>
          </p:cNvSpPr>
          <p:nvPr>
            <p:ph sz="half" idx="10"/>
          </p:nvPr>
        </p:nvSpPr>
        <p:spPr>
          <a:xfrm>
            <a:off x="1108314" y="1825625"/>
            <a:ext cx="4911485" cy="387191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Content Placeholder 3"/>
          <p:cNvSpPr>
            <a:spLocks noGrp="1"/>
          </p:cNvSpPr>
          <p:nvPr>
            <p:ph sz="half" idx="2"/>
          </p:nvPr>
        </p:nvSpPr>
        <p:spPr>
          <a:xfrm>
            <a:off x="6553891" y="1825625"/>
            <a:ext cx="4799908" cy="387191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4"/>
          <p:cNvSpPr>
            <a:spLocks noGrp="1"/>
          </p:cNvSpPr>
          <p:nvPr>
            <p:ph type="sldNum" sz="quarter" idx="4"/>
          </p:nvPr>
        </p:nvSpPr>
        <p:spPr>
          <a:xfrm>
            <a:off x="701723" y="6200203"/>
            <a:ext cx="675341" cy="313842"/>
          </a:xfrm>
          <a:prstGeom prst="rect">
            <a:avLst/>
          </a:prstGeom>
        </p:spPr>
        <p:txBody>
          <a:bodyPr vert="horz" lIns="91440" tIns="45720" rIns="91440" bIns="45720" rtlCol="0" anchor="ctr"/>
          <a:lstStyle>
            <a:lvl1pPr algn="l">
              <a:defRPr sz="1200">
                <a:solidFill>
                  <a:schemeClr val="bg1">
                    <a:lumMod val="50000"/>
                  </a:schemeClr>
                </a:solidFill>
              </a:defRPr>
            </a:lvl1pPr>
          </a:lstStyle>
          <a:p>
            <a:fld id="{709D0F0C-F01B-304A-9B25-4C8B735AE635}" type="slidenum">
              <a:rPr lang="en-US" smtClean="0"/>
              <a:pPr/>
              <a:t>‹#›</a:t>
            </a:fld>
            <a:endParaRPr lang="en-US" dirty="0"/>
          </a:p>
        </p:txBody>
      </p:sp>
    </p:spTree>
    <p:extLst>
      <p:ext uri="{BB962C8B-B14F-4D97-AF65-F5344CB8AC3E}">
        <p14:creationId xmlns:p14="http://schemas.microsoft.com/office/powerpoint/2010/main" val="3608737018"/>
      </p:ext>
    </p:extLst>
  </p:cSld>
  <p:clrMapOvr>
    <a:masterClrMapping/>
  </p:clrMapOvr>
</p:sldLayout>
</file>

<file path=ppt/slideLayouts/slideLayout68.xml><?xml version="1.0" encoding="utf-8"?>
<p:sldLayout xmlns:a="http://schemas.openxmlformats.org/drawingml/2006/main" xmlns:r="http://schemas.openxmlformats.org/officeDocument/2006/relationships" xmlns:p="http://schemas.openxmlformats.org/presentationml/2006/main" preserve="1" userDrawn="1">
  <p:cSld name="Title and Text, color 3">
    <p:spTree>
      <p:nvGrpSpPr>
        <p:cNvPr id="1" name=""/>
        <p:cNvGrpSpPr/>
        <p:nvPr/>
      </p:nvGrpSpPr>
      <p:grpSpPr>
        <a:xfrm>
          <a:off x="0" y="0"/>
          <a:ext cx="0" cy="0"/>
          <a:chOff x="0" y="0"/>
          <a:chExt cx="0" cy="0"/>
        </a:xfrm>
      </p:grpSpPr>
      <p:sp>
        <p:nvSpPr>
          <p:cNvPr id="2" name="Title 1"/>
          <p:cNvSpPr>
            <a:spLocks noGrp="1"/>
          </p:cNvSpPr>
          <p:nvPr>
            <p:ph type="title"/>
          </p:nvPr>
        </p:nvSpPr>
        <p:spPr>
          <a:xfrm>
            <a:off x="701722" y="320675"/>
            <a:ext cx="10650489" cy="1325563"/>
          </a:xfrm>
        </p:spPr>
        <p:txBody>
          <a:bodyPr/>
          <a:lstStyle/>
          <a:p>
            <a:r>
              <a:rPr lang="en-US"/>
              <a:t>Click to edit Master title style</a:t>
            </a:r>
          </a:p>
        </p:txBody>
      </p:sp>
      <p:sp>
        <p:nvSpPr>
          <p:cNvPr id="6" name="Text Placeholder 3"/>
          <p:cNvSpPr>
            <a:spLocks noGrp="1"/>
          </p:cNvSpPr>
          <p:nvPr>
            <p:ph type="body" sz="half" idx="10"/>
          </p:nvPr>
        </p:nvSpPr>
        <p:spPr>
          <a:xfrm>
            <a:off x="1108314" y="1825625"/>
            <a:ext cx="10243897" cy="3871913"/>
          </a:xfrm>
        </p:spPr>
        <p:txBody>
          <a:bodyPr>
            <a:normAutofit/>
          </a:bodyPr>
          <a:lstStyle>
            <a:lvl1pPr marL="0" indent="0">
              <a:buNone/>
              <a:defRPr sz="15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4" name="Slide Number Placeholder 4"/>
          <p:cNvSpPr>
            <a:spLocks noGrp="1"/>
          </p:cNvSpPr>
          <p:nvPr>
            <p:ph type="sldNum" sz="quarter" idx="4"/>
          </p:nvPr>
        </p:nvSpPr>
        <p:spPr>
          <a:xfrm>
            <a:off x="701723" y="6200203"/>
            <a:ext cx="675341" cy="313842"/>
          </a:xfrm>
          <a:prstGeom prst="rect">
            <a:avLst/>
          </a:prstGeom>
        </p:spPr>
        <p:txBody>
          <a:bodyPr vert="horz" lIns="91440" tIns="45720" rIns="91440" bIns="45720" rtlCol="0" anchor="ctr"/>
          <a:lstStyle>
            <a:lvl1pPr algn="l">
              <a:defRPr sz="1200">
                <a:solidFill>
                  <a:schemeClr val="bg1">
                    <a:lumMod val="50000"/>
                  </a:schemeClr>
                </a:solidFill>
              </a:defRPr>
            </a:lvl1pPr>
          </a:lstStyle>
          <a:p>
            <a:fld id="{709D0F0C-F01B-304A-9B25-4C8B735AE635}" type="slidenum">
              <a:rPr lang="en-US" smtClean="0"/>
              <a:pPr/>
              <a:t>‹#›</a:t>
            </a:fld>
            <a:endParaRPr lang="en-US" dirty="0"/>
          </a:p>
        </p:txBody>
      </p:sp>
    </p:spTree>
    <p:extLst>
      <p:ext uri="{BB962C8B-B14F-4D97-AF65-F5344CB8AC3E}">
        <p14:creationId xmlns:p14="http://schemas.microsoft.com/office/powerpoint/2010/main" val="517559413"/>
      </p:ext>
    </p:extLst>
  </p:cSld>
  <p:clrMapOvr>
    <a:masterClrMapping/>
  </p:clrMapOvr>
</p:sldLayout>
</file>

<file path=ppt/slideLayouts/slideLayout69.xml><?xml version="1.0" encoding="utf-8"?>
<p:sldLayout xmlns:a="http://schemas.openxmlformats.org/drawingml/2006/main" xmlns:r="http://schemas.openxmlformats.org/officeDocument/2006/relationships" xmlns:p="http://schemas.openxmlformats.org/presentationml/2006/main" preserve="1" userDrawn="1">
  <p:cSld name="Title and Two Text, color 3">
    <p:spTree>
      <p:nvGrpSpPr>
        <p:cNvPr id="1" name=""/>
        <p:cNvGrpSpPr/>
        <p:nvPr/>
      </p:nvGrpSpPr>
      <p:grpSpPr>
        <a:xfrm>
          <a:off x="0" y="0"/>
          <a:ext cx="0" cy="0"/>
          <a:chOff x="0" y="0"/>
          <a:chExt cx="0" cy="0"/>
        </a:xfrm>
      </p:grpSpPr>
      <p:sp>
        <p:nvSpPr>
          <p:cNvPr id="4" name="Title 1"/>
          <p:cNvSpPr>
            <a:spLocks noGrp="1"/>
          </p:cNvSpPr>
          <p:nvPr>
            <p:ph type="title"/>
          </p:nvPr>
        </p:nvSpPr>
        <p:spPr>
          <a:xfrm>
            <a:off x="701722" y="320675"/>
            <a:ext cx="10650489" cy="1325563"/>
          </a:xfrm>
        </p:spPr>
        <p:txBody>
          <a:bodyPr/>
          <a:lstStyle/>
          <a:p>
            <a:r>
              <a:rPr lang="en-US"/>
              <a:t>Click to edit Master title style</a:t>
            </a:r>
          </a:p>
        </p:txBody>
      </p:sp>
      <p:sp>
        <p:nvSpPr>
          <p:cNvPr id="5" name="Text Placeholder 3"/>
          <p:cNvSpPr>
            <a:spLocks noGrp="1"/>
          </p:cNvSpPr>
          <p:nvPr>
            <p:ph type="body" sz="half" idx="10"/>
          </p:nvPr>
        </p:nvSpPr>
        <p:spPr>
          <a:xfrm>
            <a:off x="1108314" y="1825625"/>
            <a:ext cx="4911485" cy="3871913"/>
          </a:xfrm>
        </p:spPr>
        <p:txBody>
          <a:bodyPr>
            <a:normAutofit/>
          </a:bodyPr>
          <a:lstStyle>
            <a:lvl1pPr marL="0" indent="0">
              <a:buNone/>
              <a:defRPr sz="15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6" name="Text Placeholder 3"/>
          <p:cNvSpPr>
            <a:spLocks noGrp="1"/>
          </p:cNvSpPr>
          <p:nvPr>
            <p:ph type="body" sz="half" idx="12"/>
          </p:nvPr>
        </p:nvSpPr>
        <p:spPr>
          <a:xfrm>
            <a:off x="6553891" y="1825625"/>
            <a:ext cx="4798320" cy="3871913"/>
          </a:xfrm>
        </p:spPr>
        <p:txBody>
          <a:bodyPr>
            <a:normAutofit/>
          </a:bodyPr>
          <a:lstStyle>
            <a:lvl1pPr marL="0" indent="0">
              <a:buNone/>
              <a:defRPr sz="15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7" name="Slide Number Placeholder 4"/>
          <p:cNvSpPr>
            <a:spLocks noGrp="1"/>
          </p:cNvSpPr>
          <p:nvPr>
            <p:ph type="sldNum" sz="quarter" idx="4"/>
          </p:nvPr>
        </p:nvSpPr>
        <p:spPr>
          <a:xfrm>
            <a:off x="701723" y="6200203"/>
            <a:ext cx="675341" cy="313842"/>
          </a:xfrm>
          <a:prstGeom prst="rect">
            <a:avLst/>
          </a:prstGeom>
        </p:spPr>
        <p:txBody>
          <a:bodyPr vert="horz" lIns="91440" tIns="45720" rIns="91440" bIns="45720" rtlCol="0" anchor="ctr"/>
          <a:lstStyle>
            <a:lvl1pPr algn="l">
              <a:defRPr sz="1200">
                <a:solidFill>
                  <a:schemeClr val="bg1">
                    <a:lumMod val="50000"/>
                  </a:schemeClr>
                </a:solidFill>
              </a:defRPr>
            </a:lvl1pPr>
          </a:lstStyle>
          <a:p>
            <a:fld id="{709D0F0C-F01B-304A-9B25-4C8B735AE635}" type="slidenum">
              <a:rPr lang="en-US" smtClean="0"/>
              <a:pPr/>
              <a:t>‹#›</a:t>
            </a:fld>
            <a:endParaRPr lang="en-US" dirty="0"/>
          </a:p>
        </p:txBody>
      </p:sp>
    </p:spTree>
    <p:extLst>
      <p:ext uri="{BB962C8B-B14F-4D97-AF65-F5344CB8AC3E}">
        <p14:creationId xmlns:p14="http://schemas.microsoft.com/office/powerpoint/2010/main" val="10258447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ontent with Caption, color 1">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710113"/>
          </a:xfrm>
        </p:spPr>
        <p:txBody>
          <a:bodyPr>
            <a:normAutofit/>
          </a:bodyPr>
          <a:lstStyle>
            <a:lvl1pPr>
              <a:defRPr sz="1500"/>
            </a:lvl1pPr>
            <a:lvl2pPr>
              <a:defRPr sz="1500"/>
            </a:lvl2pPr>
            <a:lvl3pPr>
              <a:defRPr sz="1500"/>
            </a:lvl3pPr>
            <a:lvl4pPr>
              <a:defRPr sz="1500"/>
            </a:lvl4pPr>
            <a:lvl5pPr>
              <a:defRPr sz="15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399"/>
            <a:ext cx="3932237" cy="3640139"/>
          </a:xfrm>
        </p:spPr>
        <p:txBody>
          <a:bodyPr>
            <a:normAutofit/>
          </a:bodyPr>
          <a:lstStyle>
            <a:lvl1pPr marL="0" indent="0">
              <a:buNone/>
              <a:defRPr sz="15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Slide Number Placeholder 4"/>
          <p:cNvSpPr>
            <a:spLocks noGrp="1"/>
          </p:cNvSpPr>
          <p:nvPr>
            <p:ph type="sldNum" sz="quarter" idx="4"/>
          </p:nvPr>
        </p:nvSpPr>
        <p:spPr>
          <a:xfrm>
            <a:off x="701723" y="6200203"/>
            <a:ext cx="675341" cy="313842"/>
          </a:xfrm>
          <a:prstGeom prst="rect">
            <a:avLst/>
          </a:prstGeom>
        </p:spPr>
        <p:txBody>
          <a:bodyPr vert="horz" lIns="91440" tIns="45720" rIns="91440" bIns="45720" rtlCol="0" anchor="ctr"/>
          <a:lstStyle>
            <a:lvl1pPr algn="l">
              <a:defRPr sz="1200">
                <a:solidFill>
                  <a:schemeClr val="bg1">
                    <a:lumMod val="50000"/>
                  </a:schemeClr>
                </a:solidFill>
              </a:defRPr>
            </a:lvl1pPr>
          </a:lstStyle>
          <a:p>
            <a:fld id="{709D0F0C-F01B-304A-9B25-4C8B735AE635}" type="slidenum">
              <a:rPr lang="en-US" smtClean="0"/>
              <a:pPr/>
              <a:t>‹#›</a:t>
            </a:fld>
            <a:endParaRPr lang="en-US" dirty="0"/>
          </a:p>
        </p:txBody>
      </p:sp>
    </p:spTree>
    <p:extLst>
      <p:ext uri="{BB962C8B-B14F-4D97-AF65-F5344CB8AC3E}">
        <p14:creationId xmlns:p14="http://schemas.microsoft.com/office/powerpoint/2010/main" val="1663362484"/>
      </p:ext>
    </p:extLst>
  </p:cSld>
  <p:clrMapOvr>
    <a:masterClrMapping/>
  </p:clrMapOvr>
</p:sldLayout>
</file>

<file path=ppt/slideLayouts/slideLayout70.xml><?xml version="1.0" encoding="utf-8"?>
<p:sldLayout xmlns:a="http://schemas.openxmlformats.org/drawingml/2006/main" xmlns:r="http://schemas.openxmlformats.org/officeDocument/2006/relationships" xmlns:p="http://schemas.openxmlformats.org/presentationml/2006/main" preserve="1" userDrawn="1">
  <p:cSld name="Content with Caption, color 3">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dirty="0"/>
              <a:t>Click to edit Master title style</a:t>
            </a:r>
          </a:p>
        </p:txBody>
      </p:sp>
      <p:sp>
        <p:nvSpPr>
          <p:cNvPr id="3" name="Content Placeholder 2"/>
          <p:cNvSpPr>
            <a:spLocks noGrp="1"/>
          </p:cNvSpPr>
          <p:nvPr>
            <p:ph idx="1"/>
          </p:nvPr>
        </p:nvSpPr>
        <p:spPr>
          <a:xfrm>
            <a:off x="5183188" y="987425"/>
            <a:ext cx="6172200" cy="4710113"/>
          </a:xfrm>
        </p:spPr>
        <p:txBody>
          <a:bodyPr>
            <a:normAutofit/>
          </a:bodyPr>
          <a:lstStyle>
            <a:lvl1pPr>
              <a:defRPr sz="1500"/>
            </a:lvl1pPr>
            <a:lvl2pPr>
              <a:defRPr sz="1500"/>
            </a:lvl2pPr>
            <a:lvl3pPr>
              <a:defRPr sz="1500"/>
            </a:lvl3pPr>
            <a:lvl4pPr>
              <a:defRPr sz="1500"/>
            </a:lvl4pPr>
            <a:lvl5pPr>
              <a:defRPr sz="15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p:cNvSpPr>
            <a:spLocks noGrp="1"/>
          </p:cNvSpPr>
          <p:nvPr>
            <p:ph type="body" sz="half" idx="2"/>
          </p:nvPr>
        </p:nvSpPr>
        <p:spPr>
          <a:xfrm>
            <a:off x="839788" y="2057399"/>
            <a:ext cx="3932237" cy="3640139"/>
          </a:xfrm>
        </p:spPr>
        <p:txBody>
          <a:bodyPr>
            <a:normAutofit/>
          </a:bodyPr>
          <a:lstStyle>
            <a:lvl1pPr marL="0" indent="0">
              <a:buNone/>
              <a:defRPr sz="15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Slide Number Placeholder 4"/>
          <p:cNvSpPr>
            <a:spLocks noGrp="1"/>
          </p:cNvSpPr>
          <p:nvPr>
            <p:ph type="sldNum" sz="quarter" idx="4"/>
          </p:nvPr>
        </p:nvSpPr>
        <p:spPr>
          <a:xfrm>
            <a:off x="701723" y="6200203"/>
            <a:ext cx="675341" cy="313842"/>
          </a:xfrm>
          <a:prstGeom prst="rect">
            <a:avLst/>
          </a:prstGeom>
        </p:spPr>
        <p:txBody>
          <a:bodyPr vert="horz" lIns="91440" tIns="45720" rIns="91440" bIns="45720" rtlCol="0" anchor="ctr"/>
          <a:lstStyle>
            <a:lvl1pPr algn="l">
              <a:defRPr sz="1200">
                <a:solidFill>
                  <a:schemeClr val="bg1">
                    <a:lumMod val="50000"/>
                  </a:schemeClr>
                </a:solidFill>
              </a:defRPr>
            </a:lvl1pPr>
          </a:lstStyle>
          <a:p>
            <a:fld id="{709D0F0C-F01B-304A-9B25-4C8B735AE635}" type="slidenum">
              <a:rPr lang="en-US" smtClean="0"/>
              <a:pPr/>
              <a:t>‹#›</a:t>
            </a:fld>
            <a:endParaRPr lang="en-US" dirty="0"/>
          </a:p>
        </p:txBody>
      </p:sp>
    </p:spTree>
    <p:extLst>
      <p:ext uri="{BB962C8B-B14F-4D97-AF65-F5344CB8AC3E}">
        <p14:creationId xmlns:p14="http://schemas.microsoft.com/office/powerpoint/2010/main" val="1889313564"/>
      </p:ext>
    </p:extLst>
  </p:cSld>
  <p:clrMapOvr>
    <a:masterClrMapping/>
  </p:clrMapOvr>
</p:sldLayout>
</file>

<file path=ppt/slideLayouts/slideLayout71.xml><?xml version="1.0" encoding="utf-8"?>
<p:sldLayout xmlns:a="http://schemas.openxmlformats.org/drawingml/2006/main" xmlns:r="http://schemas.openxmlformats.org/officeDocument/2006/relationships" xmlns:p="http://schemas.openxmlformats.org/presentationml/2006/main" type="picTx" preserve="1">
  <p:cSld name="Picture with Caption, color 3">
    <p:spTree>
      <p:nvGrpSpPr>
        <p:cNvPr id="1" name=""/>
        <p:cNvGrpSpPr/>
        <p:nvPr/>
      </p:nvGrpSpPr>
      <p:grpSpPr>
        <a:xfrm>
          <a:off x="0" y="0"/>
          <a:ext cx="0" cy="0"/>
          <a:chOff x="0" y="0"/>
          <a:chExt cx="0" cy="0"/>
        </a:xfrm>
      </p:grpSpPr>
      <p:sp>
        <p:nvSpPr>
          <p:cNvPr id="2" name="Title 1"/>
          <p:cNvSpPr>
            <a:spLocks noGrp="1"/>
          </p:cNvSpPr>
          <p:nvPr>
            <p:ph type="title"/>
          </p:nvPr>
        </p:nvSpPr>
        <p:spPr>
          <a:xfrm>
            <a:off x="5183189" y="457200"/>
            <a:ext cx="6172200" cy="1600200"/>
          </a:xfrm>
        </p:spPr>
        <p:txBody>
          <a:bodyPr anchor="b"/>
          <a:lstStyle>
            <a:lvl1pPr>
              <a:defRPr sz="3200"/>
            </a:lvl1pPr>
          </a:lstStyle>
          <a:p>
            <a:r>
              <a:rPr lang="en-US" dirty="0"/>
              <a:t>Click to edit Master title style</a:t>
            </a:r>
          </a:p>
        </p:txBody>
      </p:sp>
      <p:sp>
        <p:nvSpPr>
          <p:cNvPr id="3" name="Picture Placeholder 2"/>
          <p:cNvSpPr>
            <a:spLocks noGrp="1"/>
          </p:cNvSpPr>
          <p:nvPr>
            <p:ph type="pic" idx="1"/>
          </p:nvPr>
        </p:nvSpPr>
        <p:spPr>
          <a:xfrm>
            <a:off x="150572" y="0"/>
            <a:ext cx="3932238" cy="68580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5183189" y="2057400"/>
            <a:ext cx="6172199" cy="3640138"/>
          </a:xfrm>
        </p:spPr>
        <p:txBody>
          <a:bodyPr>
            <a:normAutofit/>
          </a:bodyPr>
          <a:lstStyle>
            <a:lvl1pPr marL="0" indent="0">
              <a:buNone/>
              <a:defRPr sz="15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Slide Number Placeholder 4"/>
          <p:cNvSpPr>
            <a:spLocks noGrp="1"/>
          </p:cNvSpPr>
          <p:nvPr>
            <p:ph type="sldNum" sz="quarter" idx="4"/>
          </p:nvPr>
        </p:nvSpPr>
        <p:spPr>
          <a:xfrm>
            <a:off x="701723" y="6200203"/>
            <a:ext cx="675341" cy="313842"/>
          </a:xfrm>
          <a:prstGeom prst="rect">
            <a:avLst/>
          </a:prstGeom>
        </p:spPr>
        <p:txBody>
          <a:bodyPr vert="horz" lIns="91440" tIns="45720" rIns="91440" bIns="45720" rtlCol="0" anchor="ctr"/>
          <a:lstStyle>
            <a:lvl1pPr algn="l">
              <a:defRPr sz="1200">
                <a:solidFill>
                  <a:schemeClr val="bg1">
                    <a:lumMod val="50000"/>
                  </a:schemeClr>
                </a:solidFill>
              </a:defRPr>
            </a:lvl1pPr>
          </a:lstStyle>
          <a:p>
            <a:fld id="{709D0F0C-F01B-304A-9B25-4C8B735AE635}" type="slidenum">
              <a:rPr lang="en-US" smtClean="0"/>
              <a:pPr/>
              <a:t>‹#›</a:t>
            </a:fld>
            <a:endParaRPr lang="en-US" dirty="0"/>
          </a:p>
        </p:txBody>
      </p:sp>
    </p:spTree>
    <p:extLst>
      <p:ext uri="{BB962C8B-B14F-4D97-AF65-F5344CB8AC3E}">
        <p14:creationId xmlns:p14="http://schemas.microsoft.com/office/powerpoint/2010/main" val="1239332604"/>
      </p:ext>
    </p:extLst>
  </p:cSld>
  <p:clrMapOvr>
    <a:masterClrMapping/>
  </p:clrMapOvr>
</p:sldLayout>
</file>

<file path=ppt/slideLayouts/slideLayout72.xml><?xml version="1.0" encoding="utf-8"?>
<p:sldLayout xmlns:a="http://schemas.openxmlformats.org/drawingml/2006/main" xmlns:r="http://schemas.openxmlformats.org/officeDocument/2006/relationships" xmlns:p="http://schemas.openxmlformats.org/presentationml/2006/main" type="title" preserve="1">
  <p:cSld name="Title Slide, color 4">
    <p:spTree>
      <p:nvGrpSpPr>
        <p:cNvPr id="1" name=""/>
        <p:cNvGrpSpPr/>
        <p:nvPr/>
      </p:nvGrpSpPr>
      <p:grpSpPr>
        <a:xfrm>
          <a:off x="0" y="0"/>
          <a:ext cx="0" cy="0"/>
          <a:chOff x="0" y="0"/>
          <a:chExt cx="0" cy="0"/>
        </a:xfrm>
      </p:grpSpPr>
      <p:sp>
        <p:nvSpPr>
          <p:cNvPr id="7" name="Rectangle 6"/>
          <p:cNvSpPr/>
          <p:nvPr userDrawn="1"/>
        </p:nvSpPr>
        <p:spPr>
          <a:xfrm>
            <a:off x="159833" y="155632"/>
            <a:ext cx="11876049" cy="5541906"/>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2" name="Title 1"/>
          <p:cNvSpPr>
            <a:spLocks noGrp="1"/>
          </p:cNvSpPr>
          <p:nvPr>
            <p:ph type="ctrTitle"/>
          </p:nvPr>
        </p:nvSpPr>
        <p:spPr>
          <a:xfrm>
            <a:off x="1524000" y="1122363"/>
            <a:ext cx="9144000" cy="2387600"/>
          </a:xfrm>
        </p:spPr>
        <p:txBody>
          <a:bodyPr anchor="b">
            <a:normAutofit/>
          </a:bodyPr>
          <a:lstStyle>
            <a:lvl1pPr algn="ctr">
              <a:defRPr sz="3200">
                <a:solidFill>
                  <a:schemeClr val="bg1"/>
                </a:solidFill>
              </a:defRPr>
            </a:lvl1pPr>
          </a:lstStyle>
          <a:p>
            <a:r>
              <a:rPr lang="en-US" dirty="0"/>
              <a:t>Click to edit Master title style</a:t>
            </a:r>
          </a:p>
        </p:txBody>
      </p:sp>
      <p:sp>
        <p:nvSpPr>
          <p:cNvPr id="3" name="Subtitle 2"/>
          <p:cNvSpPr>
            <a:spLocks noGrp="1"/>
          </p:cNvSpPr>
          <p:nvPr>
            <p:ph type="subTitle" idx="1"/>
          </p:nvPr>
        </p:nvSpPr>
        <p:spPr>
          <a:xfrm>
            <a:off x="1524000" y="3602038"/>
            <a:ext cx="9144000" cy="1655762"/>
          </a:xfrm>
        </p:spPr>
        <p:txBody>
          <a:bodyPr>
            <a:normAutofit/>
          </a:bodyPr>
          <a:lstStyle>
            <a:lvl1pPr marL="0" indent="0" algn="ctr">
              <a:buNone/>
              <a:defRPr sz="2000" cap="all" baseline="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9" name="Rectangle 8"/>
          <p:cNvSpPr/>
          <p:nvPr userDrawn="1"/>
        </p:nvSpPr>
        <p:spPr>
          <a:xfrm>
            <a:off x="1" y="0"/>
            <a:ext cx="156118"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Tree>
    <p:extLst>
      <p:ext uri="{BB962C8B-B14F-4D97-AF65-F5344CB8AC3E}">
        <p14:creationId xmlns:p14="http://schemas.microsoft.com/office/powerpoint/2010/main" val="3918642102"/>
      </p:ext>
    </p:extLst>
  </p:cSld>
  <p:clrMapOvr>
    <a:masterClrMapping/>
  </p:clrMapOvr>
</p:sldLayout>
</file>

<file path=ppt/slideLayouts/slideLayout73.xml><?xml version="1.0" encoding="utf-8"?>
<p:sldLayout xmlns:a="http://schemas.openxmlformats.org/drawingml/2006/main" xmlns:r="http://schemas.openxmlformats.org/officeDocument/2006/relationships" xmlns:p="http://schemas.openxmlformats.org/presentationml/2006/main" preserve="1" userDrawn="1">
  <p:cSld name="Title and Content, color 4">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a:xfrm>
            <a:off x="1108315" y="1825625"/>
            <a:ext cx="10248330" cy="3871913"/>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Slide Number Placeholder 4"/>
          <p:cNvSpPr>
            <a:spLocks noGrp="1"/>
          </p:cNvSpPr>
          <p:nvPr>
            <p:ph type="sldNum" sz="quarter" idx="4"/>
          </p:nvPr>
        </p:nvSpPr>
        <p:spPr>
          <a:xfrm>
            <a:off x="701723" y="6200203"/>
            <a:ext cx="675341" cy="313842"/>
          </a:xfrm>
          <a:prstGeom prst="rect">
            <a:avLst/>
          </a:prstGeom>
        </p:spPr>
        <p:txBody>
          <a:bodyPr vert="horz" lIns="91440" tIns="45720" rIns="91440" bIns="45720" rtlCol="0" anchor="ctr"/>
          <a:lstStyle>
            <a:lvl1pPr algn="l">
              <a:defRPr sz="1200">
                <a:solidFill>
                  <a:schemeClr val="bg1">
                    <a:lumMod val="50000"/>
                  </a:schemeClr>
                </a:solidFill>
              </a:defRPr>
            </a:lvl1pPr>
          </a:lstStyle>
          <a:p>
            <a:fld id="{709D0F0C-F01B-304A-9B25-4C8B735AE635}" type="slidenum">
              <a:rPr lang="en-US" smtClean="0"/>
              <a:pPr/>
              <a:t>‹#›</a:t>
            </a:fld>
            <a:endParaRPr lang="en-US" dirty="0"/>
          </a:p>
        </p:txBody>
      </p:sp>
    </p:spTree>
    <p:extLst>
      <p:ext uri="{BB962C8B-B14F-4D97-AF65-F5344CB8AC3E}">
        <p14:creationId xmlns:p14="http://schemas.microsoft.com/office/powerpoint/2010/main" val="70263302"/>
      </p:ext>
    </p:extLst>
  </p:cSld>
  <p:clrMapOvr>
    <a:masterClrMapping/>
  </p:clrMapOvr>
</p:sldLayout>
</file>

<file path=ppt/slideLayouts/slideLayout74.xml><?xml version="1.0" encoding="utf-8"?>
<p:sldLayout xmlns:a="http://schemas.openxmlformats.org/drawingml/2006/main" xmlns:r="http://schemas.openxmlformats.org/officeDocument/2006/relationships" xmlns:p="http://schemas.openxmlformats.org/presentationml/2006/main" preserve="1" userDrawn="1">
  <p:cSld name="Title and Two Content, color 4">
    <p:spTree>
      <p:nvGrpSpPr>
        <p:cNvPr id="1" name=""/>
        <p:cNvGrpSpPr/>
        <p:nvPr/>
      </p:nvGrpSpPr>
      <p:grpSpPr>
        <a:xfrm>
          <a:off x="0" y="0"/>
          <a:ext cx="0" cy="0"/>
          <a:chOff x="0" y="0"/>
          <a:chExt cx="0" cy="0"/>
        </a:xfrm>
      </p:grpSpPr>
      <p:sp>
        <p:nvSpPr>
          <p:cNvPr id="3" name="Title 1"/>
          <p:cNvSpPr>
            <a:spLocks noGrp="1"/>
          </p:cNvSpPr>
          <p:nvPr>
            <p:ph type="title"/>
          </p:nvPr>
        </p:nvSpPr>
        <p:spPr>
          <a:xfrm>
            <a:off x="701723" y="320675"/>
            <a:ext cx="10652076" cy="1325563"/>
          </a:xfrm>
        </p:spPr>
        <p:txBody>
          <a:bodyPr/>
          <a:lstStyle/>
          <a:p>
            <a:r>
              <a:rPr lang="en-US"/>
              <a:t>Click to edit Master title style</a:t>
            </a:r>
          </a:p>
        </p:txBody>
      </p:sp>
      <p:sp>
        <p:nvSpPr>
          <p:cNvPr id="8" name="Content Placeholder 2"/>
          <p:cNvSpPr>
            <a:spLocks noGrp="1"/>
          </p:cNvSpPr>
          <p:nvPr>
            <p:ph sz="half" idx="10"/>
          </p:nvPr>
        </p:nvSpPr>
        <p:spPr>
          <a:xfrm>
            <a:off x="1108314" y="1825625"/>
            <a:ext cx="4911485" cy="387191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Content Placeholder 3"/>
          <p:cNvSpPr>
            <a:spLocks noGrp="1"/>
          </p:cNvSpPr>
          <p:nvPr>
            <p:ph sz="half" idx="2"/>
          </p:nvPr>
        </p:nvSpPr>
        <p:spPr>
          <a:xfrm>
            <a:off x="6553891" y="1825625"/>
            <a:ext cx="4799908" cy="387191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4"/>
          <p:cNvSpPr>
            <a:spLocks noGrp="1"/>
          </p:cNvSpPr>
          <p:nvPr>
            <p:ph type="sldNum" sz="quarter" idx="4"/>
          </p:nvPr>
        </p:nvSpPr>
        <p:spPr>
          <a:xfrm>
            <a:off x="701723" y="6200203"/>
            <a:ext cx="675341" cy="313842"/>
          </a:xfrm>
          <a:prstGeom prst="rect">
            <a:avLst/>
          </a:prstGeom>
        </p:spPr>
        <p:txBody>
          <a:bodyPr vert="horz" lIns="91440" tIns="45720" rIns="91440" bIns="45720" rtlCol="0" anchor="ctr"/>
          <a:lstStyle>
            <a:lvl1pPr algn="l">
              <a:defRPr sz="1200">
                <a:solidFill>
                  <a:schemeClr val="bg1">
                    <a:lumMod val="50000"/>
                  </a:schemeClr>
                </a:solidFill>
              </a:defRPr>
            </a:lvl1pPr>
          </a:lstStyle>
          <a:p>
            <a:fld id="{709D0F0C-F01B-304A-9B25-4C8B735AE635}" type="slidenum">
              <a:rPr lang="en-US" smtClean="0"/>
              <a:pPr/>
              <a:t>‹#›</a:t>
            </a:fld>
            <a:endParaRPr lang="en-US" dirty="0"/>
          </a:p>
        </p:txBody>
      </p:sp>
    </p:spTree>
    <p:extLst>
      <p:ext uri="{BB962C8B-B14F-4D97-AF65-F5344CB8AC3E}">
        <p14:creationId xmlns:p14="http://schemas.microsoft.com/office/powerpoint/2010/main" val="748417278"/>
      </p:ext>
    </p:extLst>
  </p:cSld>
  <p:clrMapOvr>
    <a:masterClrMapping/>
  </p:clrMapOvr>
</p:sldLayout>
</file>

<file path=ppt/slideLayouts/slideLayout75.xml><?xml version="1.0" encoding="utf-8"?>
<p:sldLayout xmlns:a="http://schemas.openxmlformats.org/drawingml/2006/main" xmlns:r="http://schemas.openxmlformats.org/officeDocument/2006/relationships" xmlns:p="http://schemas.openxmlformats.org/presentationml/2006/main" preserve="1" userDrawn="1">
  <p:cSld name="Title and Text, color 4">
    <p:spTree>
      <p:nvGrpSpPr>
        <p:cNvPr id="1" name=""/>
        <p:cNvGrpSpPr/>
        <p:nvPr/>
      </p:nvGrpSpPr>
      <p:grpSpPr>
        <a:xfrm>
          <a:off x="0" y="0"/>
          <a:ext cx="0" cy="0"/>
          <a:chOff x="0" y="0"/>
          <a:chExt cx="0" cy="0"/>
        </a:xfrm>
      </p:grpSpPr>
      <p:sp>
        <p:nvSpPr>
          <p:cNvPr id="2" name="Title 1"/>
          <p:cNvSpPr>
            <a:spLocks noGrp="1"/>
          </p:cNvSpPr>
          <p:nvPr>
            <p:ph type="title"/>
          </p:nvPr>
        </p:nvSpPr>
        <p:spPr>
          <a:xfrm>
            <a:off x="701722" y="320675"/>
            <a:ext cx="10650489" cy="1325563"/>
          </a:xfrm>
        </p:spPr>
        <p:txBody>
          <a:bodyPr/>
          <a:lstStyle/>
          <a:p>
            <a:r>
              <a:rPr lang="en-US"/>
              <a:t>Click to edit Master title style</a:t>
            </a:r>
          </a:p>
        </p:txBody>
      </p:sp>
      <p:sp>
        <p:nvSpPr>
          <p:cNvPr id="6" name="Text Placeholder 3"/>
          <p:cNvSpPr>
            <a:spLocks noGrp="1"/>
          </p:cNvSpPr>
          <p:nvPr>
            <p:ph type="body" sz="half" idx="10"/>
          </p:nvPr>
        </p:nvSpPr>
        <p:spPr>
          <a:xfrm>
            <a:off x="1108314" y="1825625"/>
            <a:ext cx="10243897" cy="3871913"/>
          </a:xfrm>
        </p:spPr>
        <p:txBody>
          <a:bodyPr>
            <a:normAutofit/>
          </a:bodyPr>
          <a:lstStyle>
            <a:lvl1pPr marL="0" indent="0">
              <a:buNone/>
              <a:defRPr sz="15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4" name="Slide Number Placeholder 4"/>
          <p:cNvSpPr>
            <a:spLocks noGrp="1"/>
          </p:cNvSpPr>
          <p:nvPr>
            <p:ph type="sldNum" sz="quarter" idx="4"/>
          </p:nvPr>
        </p:nvSpPr>
        <p:spPr>
          <a:xfrm>
            <a:off x="701723" y="6200203"/>
            <a:ext cx="675341" cy="313842"/>
          </a:xfrm>
          <a:prstGeom prst="rect">
            <a:avLst/>
          </a:prstGeom>
        </p:spPr>
        <p:txBody>
          <a:bodyPr vert="horz" lIns="91440" tIns="45720" rIns="91440" bIns="45720" rtlCol="0" anchor="ctr"/>
          <a:lstStyle>
            <a:lvl1pPr algn="l">
              <a:defRPr sz="1200">
                <a:solidFill>
                  <a:schemeClr val="bg1">
                    <a:lumMod val="50000"/>
                  </a:schemeClr>
                </a:solidFill>
              </a:defRPr>
            </a:lvl1pPr>
          </a:lstStyle>
          <a:p>
            <a:fld id="{709D0F0C-F01B-304A-9B25-4C8B735AE635}" type="slidenum">
              <a:rPr lang="en-US" smtClean="0"/>
              <a:pPr/>
              <a:t>‹#›</a:t>
            </a:fld>
            <a:endParaRPr lang="en-US" dirty="0"/>
          </a:p>
        </p:txBody>
      </p:sp>
    </p:spTree>
    <p:extLst>
      <p:ext uri="{BB962C8B-B14F-4D97-AF65-F5344CB8AC3E}">
        <p14:creationId xmlns:p14="http://schemas.microsoft.com/office/powerpoint/2010/main" val="614707498"/>
      </p:ext>
    </p:extLst>
  </p:cSld>
  <p:clrMapOvr>
    <a:masterClrMapping/>
  </p:clrMapOvr>
</p:sldLayout>
</file>

<file path=ppt/slideLayouts/slideLayout76.xml><?xml version="1.0" encoding="utf-8"?>
<p:sldLayout xmlns:a="http://schemas.openxmlformats.org/drawingml/2006/main" xmlns:r="http://schemas.openxmlformats.org/officeDocument/2006/relationships" xmlns:p="http://schemas.openxmlformats.org/presentationml/2006/main" preserve="1" userDrawn="1">
  <p:cSld name="Title and Two Text, color 4">
    <p:spTree>
      <p:nvGrpSpPr>
        <p:cNvPr id="1" name=""/>
        <p:cNvGrpSpPr/>
        <p:nvPr/>
      </p:nvGrpSpPr>
      <p:grpSpPr>
        <a:xfrm>
          <a:off x="0" y="0"/>
          <a:ext cx="0" cy="0"/>
          <a:chOff x="0" y="0"/>
          <a:chExt cx="0" cy="0"/>
        </a:xfrm>
      </p:grpSpPr>
      <p:sp>
        <p:nvSpPr>
          <p:cNvPr id="4" name="Title 1"/>
          <p:cNvSpPr>
            <a:spLocks noGrp="1"/>
          </p:cNvSpPr>
          <p:nvPr>
            <p:ph type="title"/>
          </p:nvPr>
        </p:nvSpPr>
        <p:spPr>
          <a:xfrm>
            <a:off x="701722" y="320675"/>
            <a:ext cx="10650489" cy="1325563"/>
          </a:xfrm>
        </p:spPr>
        <p:txBody>
          <a:bodyPr/>
          <a:lstStyle/>
          <a:p>
            <a:r>
              <a:rPr lang="en-US"/>
              <a:t>Click to edit Master title style</a:t>
            </a:r>
          </a:p>
        </p:txBody>
      </p:sp>
      <p:sp>
        <p:nvSpPr>
          <p:cNvPr id="5" name="Text Placeholder 3"/>
          <p:cNvSpPr>
            <a:spLocks noGrp="1"/>
          </p:cNvSpPr>
          <p:nvPr>
            <p:ph type="body" sz="half" idx="10"/>
          </p:nvPr>
        </p:nvSpPr>
        <p:spPr>
          <a:xfrm>
            <a:off x="1108314" y="1825625"/>
            <a:ext cx="4911485" cy="3871913"/>
          </a:xfrm>
        </p:spPr>
        <p:txBody>
          <a:bodyPr>
            <a:normAutofit/>
          </a:bodyPr>
          <a:lstStyle>
            <a:lvl1pPr marL="0" indent="0">
              <a:buNone/>
              <a:defRPr sz="15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6" name="Text Placeholder 3"/>
          <p:cNvSpPr>
            <a:spLocks noGrp="1"/>
          </p:cNvSpPr>
          <p:nvPr>
            <p:ph type="body" sz="half" idx="12"/>
          </p:nvPr>
        </p:nvSpPr>
        <p:spPr>
          <a:xfrm>
            <a:off x="6553891" y="1825625"/>
            <a:ext cx="4798320" cy="3871913"/>
          </a:xfrm>
        </p:spPr>
        <p:txBody>
          <a:bodyPr>
            <a:normAutofit/>
          </a:bodyPr>
          <a:lstStyle>
            <a:lvl1pPr marL="0" indent="0">
              <a:buNone/>
              <a:defRPr sz="15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7" name="Slide Number Placeholder 4"/>
          <p:cNvSpPr>
            <a:spLocks noGrp="1"/>
          </p:cNvSpPr>
          <p:nvPr>
            <p:ph type="sldNum" sz="quarter" idx="4"/>
          </p:nvPr>
        </p:nvSpPr>
        <p:spPr>
          <a:xfrm>
            <a:off x="701723" y="6200203"/>
            <a:ext cx="675341" cy="313842"/>
          </a:xfrm>
          <a:prstGeom prst="rect">
            <a:avLst/>
          </a:prstGeom>
        </p:spPr>
        <p:txBody>
          <a:bodyPr vert="horz" lIns="91440" tIns="45720" rIns="91440" bIns="45720" rtlCol="0" anchor="ctr"/>
          <a:lstStyle>
            <a:lvl1pPr algn="l">
              <a:defRPr sz="1200">
                <a:solidFill>
                  <a:schemeClr val="bg1">
                    <a:lumMod val="50000"/>
                  </a:schemeClr>
                </a:solidFill>
              </a:defRPr>
            </a:lvl1pPr>
          </a:lstStyle>
          <a:p>
            <a:fld id="{709D0F0C-F01B-304A-9B25-4C8B735AE635}" type="slidenum">
              <a:rPr lang="en-US" smtClean="0"/>
              <a:pPr/>
              <a:t>‹#›</a:t>
            </a:fld>
            <a:endParaRPr lang="en-US" dirty="0"/>
          </a:p>
        </p:txBody>
      </p:sp>
    </p:spTree>
    <p:extLst>
      <p:ext uri="{BB962C8B-B14F-4D97-AF65-F5344CB8AC3E}">
        <p14:creationId xmlns:p14="http://schemas.microsoft.com/office/powerpoint/2010/main" val="1613759121"/>
      </p:ext>
    </p:extLst>
  </p:cSld>
  <p:clrMapOvr>
    <a:masterClrMapping/>
  </p:clrMapOvr>
</p:sldLayout>
</file>

<file path=ppt/slideLayouts/slideLayout77.xml><?xml version="1.0" encoding="utf-8"?>
<p:sldLayout xmlns:a="http://schemas.openxmlformats.org/drawingml/2006/main" xmlns:r="http://schemas.openxmlformats.org/officeDocument/2006/relationships" xmlns:p="http://schemas.openxmlformats.org/presentationml/2006/main" preserve="1" userDrawn="1">
  <p:cSld name="Content with Caption, color 4">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dirty="0"/>
              <a:t>Click to edit Master title style</a:t>
            </a:r>
          </a:p>
        </p:txBody>
      </p:sp>
      <p:sp>
        <p:nvSpPr>
          <p:cNvPr id="3" name="Content Placeholder 2"/>
          <p:cNvSpPr>
            <a:spLocks noGrp="1"/>
          </p:cNvSpPr>
          <p:nvPr>
            <p:ph idx="1"/>
          </p:nvPr>
        </p:nvSpPr>
        <p:spPr>
          <a:xfrm>
            <a:off x="5183188" y="987425"/>
            <a:ext cx="6172200" cy="4710113"/>
          </a:xfrm>
        </p:spPr>
        <p:txBody>
          <a:bodyPr>
            <a:normAutofit/>
          </a:bodyPr>
          <a:lstStyle>
            <a:lvl1pPr>
              <a:defRPr sz="1500"/>
            </a:lvl1pPr>
            <a:lvl2pPr>
              <a:defRPr sz="1500"/>
            </a:lvl2pPr>
            <a:lvl3pPr>
              <a:defRPr sz="1500"/>
            </a:lvl3pPr>
            <a:lvl4pPr>
              <a:defRPr sz="1500"/>
            </a:lvl4pPr>
            <a:lvl5pPr>
              <a:defRPr sz="15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p:cNvSpPr>
            <a:spLocks noGrp="1"/>
          </p:cNvSpPr>
          <p:nvPr>
            <p:ph type="body" sz="half" idx="2"/>
          </p:nvPr>
        </p:nvSpPr>
        <p:spPr>
          <a:xfrm>
            <a:off x="839788" y="2057399"/>
            <a:ext cx="3932237" cy="3640139"/>
          </a:xfrm>
        </p:spPr>
        <p:txBody>
          <a:bodyPr>
            <a:normAutofit/>
          </a:bodyPr>
          <a:lstStyle>
            <a:lvl1pPr marL="0" indent="0">
              <a:buNone/>
              <a:defRPr sz="15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Slide Number Placeholder 4"/>
          <p:cNvSpPr>
            <a:spLocks noGrp="1"/>
          </p:cNvSpPr>
          <p:nvPr>
            <p:ph type="sldNum" sz="quarter" idx="4"/>
          </p:nvPr>
        </p:nvSpPr>
        <p:spPr>
          <a:xfrm>
            <a:off x="701723" y="6200203"/>
            <a:ext cx="675341" cy="313842"/>
          </a:xfrm>
          <a:prstGeom prst="rect">
            <a:avLst/>
          </a:prstGeom>
        </p:spPr>
        <p:txBody>
          <a:bodyPr vert="horz" lIns="91440" tIns="45720" rIns="91440" bIns="45720" rtlCol="0" anchor="ctr"/>
          <a:lstStyle>
            <a:lvl1pPr algn="l">
              <a:defRPr sz="1200">
                <a:solidFill>
                  <a:schemeClr val="bg1">
                    <a:lumMod val="50000"/>
                  </a:schemeClr>
                </a:solidFill>
              </a:defRPr>
            </a:lvl1pPr>
          </a:lstStyle>
          <a:p>
            <a:fld id="{709D0F0C-F01B-304A-9B25-4C8B735AE635}" type="slidenum">
              <a:rPr lang="en-US" smtClean="0"/>
              <a:pPr/>
              <a:t>‹#›</a:t>
            </a:fld>
            <a:endParaRPr lang="en-US" dirty="0"/>
          </a:p>
        </p:txBody>
      </p:sp>
    </p:spTree>
    <p:extLst>
      <p:ext uri="{BB962C8B-B14F-4D97-AF65-F5344CB8AC3E}">
        <p14:creationId xmlns:p14="http://schemas.microsoft.com/office/powerpoint/2010/main" val="3447633547"/>
      </p:ext>
    </p:extLst>
  </p:cSld>
  <p:clrMapOvr>
    <a:masterClrMapping/>
  </p:clrMapOvr>
</p:sldLayout>
</file>

<file path=ppt/slideLayouts/slideLayout78.xml><?xml version="1.0" encoding="utf-8"?>
<p:sldLayout xmlns:a="http://schemas.openxmlformats.org/drawingml/2006/main" xmlns:r="http://schemas.openxmlformats.org/officeDocument/2006/relationships" xmlns:p="http://schemas.openxmlformats.org/presentationml/2006/main" type="picTx" preserve="1">
  <p:cSld name="Picture with Caption, color 4">
    <p:spTree>
      <p:nvGrpSpPr>
        <p:cNvPr id="1" name=""/>
        <p:cNvGrpSpPr/>
        <p:nvPr/>
      </p:nvGrpSpPr>
      <p:grpSpPr>
        <a:xfrm>
          <a:off x="0" y="0"/>
          <a:ext cx="0" cy="0"/>
          <a:chOff x="0" y="0"/>
          <a:chExt cx="0" cy="0"/>
        </a:xfrm>
      </p:grpSpPr>
      <p:sp>
        <p:nvSpPr>
          <p:cNvPr id="2" name="Title 1"/>
          <p:cNvSpPr>
            <a:spLocks noGrp="1"/>
          </p:cNvSpPr>
          <p:nvPr>
            <p:ph type="title"/>
          </p:nvPr>
        </p:nvSpPr>
        <p:spPr>
          <a:xfrm>
            <a:off x="5183189" y="457200"/>
            <a:ext cx="6172200" cy="1600200"/>
          </a:xfrm>
        </p:spPr>
        <p:txBody>
          <a:bodyPr anchor="b"/>
          <a:lstStyle>
            <a:lvl1pPr>
              <a:defRPr sz="3200"/>
            </a:lvl1pPr>
          </a:lstStyle>
          <a:p>
            <a:r>
              <a:rPr lang="en-US" dirty="0"/>
              <a:t>Click to edit Master title style</a:t>
            </a:r>
          </a:p>
        </p:txBody>
      </p:sp>
      <p:sp>
        <p:nvSpPr>
          <p:cNvPr id="3" name="Picture Placeholder 2"/>
          <p:cNvSpPr>
            <a:spLocks noGrp="1"/>
          </p:cNvSpPr>
          <p:nvPr>
            <p:ph type="pic" idx="1"/>
          </p:nvPr>
        </p:nvSpPr>
        <p:spPr>
          <a:xfrm>
            <a:off x="150572" y="0"/>
            <a:ext cx="3932238" cy="68580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5183189" y="2057400"/>
            <a:ext cx="6172199" cy="3640138"/>
          </a:xfrm>
        </p:spPr>
        <p:txBody>
          <a:bodyPr>
            <a:normAutofit/>
          </a:bodyPr>
          <a:lstStyle>
            <a:lvl1pPr marL="0" indent="0">
              <a:buNone/>
              <a:defRPr sz="15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Slide Number Placeholder 4"/>
          <p:cNvSpPr>
            <a:spLocks noGrp="1"/>
          </p:cNvSpPr>
          <p:nvPr>
            <p:ph type="sldNum" sz="quarter" idx="4"/>
          </p:nvPr>
        </p:nvSpPr>
        <p:spPr>
          <a:xfrm>
            <a:off x="701723" y="6200203"/>
            <a:ext cx="675341" cy="313842"/>
          </a:xfrm>
          <a:prstGeom prst="rect">
            <a:avLst/>
          </a:prstGeom>
        </p:spPr>
        <p:txBody>
          <a:bodyPr vert="horz" lIns="91440" tIns="45720" rIns="91440" bIns="45720" rtlCol="0" anchor="ctr"/>
          <a:lstStyle>
            <a:lvl1pPr algn="l">
              <a:defRPr sz="1200">
                <a:solidFill>
                  <a:schemeClr val="bg1">
                    <a:lumMod val="50000"/>
                  </a:schemeClr>
                </a:solidFill>
              </a:defRPr>
            </a:lvl1pPr>
          </a:lstStyle>
          <a:p>
            <a:fld id="{709D0F0C-F01B-304A-9B25-4C8B735AE635}" type="slidenum">
              <a:rPr lang="en-US" smtClean="0"/>
              <a:pPr/>
              <a:t>‹#›</a:t>
            </a:fld>
            <a:endParaRPr lang="en-US" dirty="0"/>
          </a:p>
        </p:txBody>
      </p:sp>
    </p:spTree>
    <p:extLst>
      <p:ext uri="{BB962C8B-B14F-4D97-AF65-F5344CB8AC3E}">
        <p14:creationId xmlns:p14="http://schemas.microsoft.com/office/powerpoint/2010/main" val="3388840618"/>
      </p:ext>
    </p:extLst>
  </p:cSld>
  <p:clrMapOvr>
    <a:masterClrMapping/>
  </p:clrMapOvr>
</p:sldLayout>
</file>

<file path=ppt/slideLayouts/slideLayout79.xml><?xml version="1.0" encoding="utf-8"?>
<p:sldLayout xmlns:a="http://schemas.openxmlformats.org/drawingml/2006/main" xmlns:r="http://schemas.openxmlformats.org/officeDocument/2006/relationships" xmlns:p="http://schemas.openxmlformats.org/presentationml/2006/main" type="title" preserve="1">
  <p:cSld name="Title Slide, color 5">
    <p:spTree>
      <p:nvGrpSpPr>
        <p:cNvPr id="1" name=""/>
        <p:cNvGrpSpPr/>
        <p:nvPr/>
      </p:nvGrpSpPr>
      <p:grpSpPr>
        <a:xfrm>
          <a:off x="0" y="0"/>
          <a:ext cx="0" cy="0"/>
          <a:chOff x="0" y="0"/>
          <a:chExt cx="0" cy="0"/>
        </a:xfrm>
      </p:grpSpPr>
      <p:sp>
        <p:nvSpPr>
          <p:cNvPr id="7" name="Rectangle 6"/>
          <p:cNvSpPr/>
          <p:nvPr userDrawn="1"/>
        </p:nvSpPr>
        <p:spPr>
          <a:xfrm>
            <a:off x="159833" y="155632"/>
            <a:ext cx="11876049" cy="5541906"/>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2" name="Title 1"/>
          <p:cNvSpPr>
            <a:spLocks noGrp="1"/>
          </p:cNvSpPr>
          <p:nvPr>
            <p:ph type="ctrTitle"/>
          </p:nvPr>
        </p:nvSpPr>
        <p:spPr>
          <a:xfrm>
            <a:off x="1524000" y="1122363"/>
            <a:ext cx="9144000" cy="2387600"/>
          </a:xfrm>
        </p:spPr>
        <p:txBody>
          <a:bodyPr anchor="b">
            <a:normAutofit/>
          </a:bodyPr>
          <a:lstStyle>
            <a:lvl1pPr algn="ctr">
              <a:defRPr sz="3200">
                <a:solidFill>
                  <a:schemeClr val="bg1"/>
                </a:solidFill>
              </a:defRPr>
            </a:lvl1pPr>
          </a:lstStyle>
          <a:p>
            <a:r>
              <a:rPr lang="en-US" dirty="0"/>
              <a:t>Click to edit Master title style</a:t>
            </a:r>
          </a:p>
        </p:txBody>
      </p:sp>
      <p:sp>
        <p:nvSpPr>
          <p:cNvPr id="3" name="Subtitle 2"/>
          <p:cNvSpPr>
            <a:spLocks noGrp="1"/>
          </p:cNvSpPr>
          <p:nvPr>
            <p:ph type="subTitle" idx="1"/>
          </p:nvPr>
        </p:nvSpPr>
        <p:spPr>
          <a:xfrm>
            <a:off x="1524000" y="3602038"/>
            <a:ext cx="9144000" cy="1655762"/>
          </a:xfrm>
        </p:spPr>
        <p:txBody>
          <a:bodyPr>
            <a:normAutofit/>
          </a:bodyPr>
          <a:lstStyle>
            <a:lvl1pPr marL="0" indent="0" algn="ctr">
              <a:buNone/>
              <a:defRPr sz="2000" cap="all" baseline="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9" name="Rectangle 8"/>
          <p:cNvSpPr/>
          <p:nvPr userDrawn="1"/>
        </p:nvSpPr>
        <p:spPr>
          <a:xfrm>
            <a:off x="1" y="0"/>
            <a:ext cx="156118"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Tree>
    <p:extLst>
      <p:ext uri="{BB962C8B-B14F-4D97-AF65-F5344CB8AC3E}">
        <p14:creationId xmlns:p14="http://schemas.microsoft.com/office/powerpoint/2010/main" val="42821682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color 1">
    <p:spTree>
      <p:nvGrpSpPr>
        <p:cNvPr id="1" name=""/>
        <p:cNvGrpSpPr/>
        <p:nvPr/>
      </p:nvGrpSpPr>
      <p:grpSpPr>
        <a:xfrm>
          <a:off x="0" y="0"/>
          <a:ext cx="0" cy="0"/>
          <a:chOff x="0" y="0"/>
          <a:chExt cx="0" cy="0"/>
        </a:xfrm>
      </p:grpSpPr>
      <p:sp>
        <p:nvSpPr>
          <p:cNvPr id="2" name="Title 1"/>
          <p:cNvSpPr>
            <a:spLocks noGrp="1"/>
          </p:cNvSpPr>
          <p:nvPr>
            <p:ph type="title"/>
          </p:nvPr>
        </p:nvSpPr>
        <p:spPr>
          <a:xfrm>
            <a:off x="5183189" y="457200"/>
            <a:ext cx="6172200" cy="1600200"/>
          </a:xfrm>
        </p:spPr>
        <p:txBody>
          <a:bodyPr anchor="b"/>
          <a:lstStyle>
            <a:lvl1pPr>
              <a:defRPr sz="3200"/>
            </a:lvl1pPr>
          </a:lstStyle>
          <a:p>
            <a:r>
              <a:rPr lang="en-US"/>
              <a:t>Click to edit Master title style</a:t>
            </a:r>
            <a:endParaRPr lang="en-US" dirty="0"/>
          </a:p>
        </p:txBody>
      </p:sp>
      <p:sp>
        <p:nvSpPr>
          <p:cNvPr id="3" name="Picture Placeholder 2"/>
          <p:cNvSpPr>
            <a:spLocks noGrp="1"/>
          </p:cNvSpPr>
          <p:nvPr>
            <p:ph type="pic" idx="1"/>
          </p:nvPr>
        </p:nvSpPr>
        <p:spPr>
          <a:xfrm>
            <a:off x="150572" y="0"/>
            <a:ext cx="3932238" cy="68580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5183189" y="2057400"/>
            <a:ext cx="6172199" cy="3640138"/>
          </a:xfrm>
        </p:spPr>
        <p:txBody>
          <a:bodyPr>
            <a:normAutofit/>
          </a:bodyPr>
          <a:lstStyle>
            <a:lvl1pPr marL="0" indent="0">
              <a:buNone/>
              <a:defRPr sz="15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Slide Number Placeholder 4"/>
          <p:cNvSpPr>
            <a:spLocks noGrp="1"/>
          </p:cNvSpPr>
          <p:nvPr>
            <p:ph type="sldNum" sz="quarter" idx="4"/>
          </p:nvPr>
        </p:nvSpPr>
        <p:spPr>
          <a:xfrm>
            <a:off x="701723" y="6200203"/>
            <a:ext cx="675341" cy="313842"/>
          </a:xfrm>
          <a:prstGeom prst="rect">
            <a:avLst/>
          </a:prstGeom>
        </p:spPr>
        <p:txBody>
          <a:bodyPr vert="horz" lIns="91440" tIns="45720" rIns="91440" bIns="45720" rtlCol="0" anchor="ctr"/>
          <a:lstStyle>
            <a:lvl1pPr algn="l">
              <a:defRPr sz="1200">
                <a:solidFill>
                  <a:schemeClr val="bg1">
                    <a:lumMod val="50000"/>
                  </a:schemeClr>
                </a:solidFill>
              </a:defRPr>
            </a:lvl1pPr>
          </a:lstStyle>
          <a:p>
            <a:fld id="{709D0F0C-F01B-304A-9B25-4C8B735AE635}" type="slidenum">
              <a:rPr lang="en-US" smtClean="0"/>
              <a:pPr/>
              <a:t>‹#›</a:t>
            </a:fld>
            <a:endParaRPr lang="en-US" dirty="0"/>
          </a:p>
        </p:txBody>
      </p:sp>
    </p:spTree>
    <p:extLst>
      <p:ext uri="{BB962C8B-B14F-4D97-AF65-F5344CB8AC3E}">
        <p14:creationId xmlns:p14="http://schemas.microsoft.com/office/powerpoint/2010/main" val="191151942"/>
      </p:ext>
    </p:extLst>
  </p:cSld>
  <p:clrMapOvr>
    <a:masterClrMapping/>
  </p:clrMapOvr>
</p:sldLayout>
</file>

<file path=ppt/slideLayouts/slideLayout80.xml><?xml version="1.0" encoding="utf-8"?>
<p:sldLayout xmlns:a="http://schemas.openxmlformats.org/drawingml/2006/main" xmlns:r="http://schemas.openxmlformats.org/officeDocument/2006/relationships" xmlns:p="http://schemas.openxmlformats.org/presentationml/2006/main" preserve="1" userDrawn="1">
  <p:cSld name="Title and Content, color 5">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a:xfrm>
            <a:off x="1108315" y="1825625"/>
            <a:ext cx="10248330" cy="3871913"/>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Slide Number Placeholder 4"/>
          <p:cNvSpPr>
            <a:spLocks noGrp="1"/>
          </p:cNvSpPr>
          <p:nvPr>
            <p:ph type="sldNum" sz="quarter" idx="4"/>
          </p:nvPr>
        </p:nvSpPr>
        <p:spPr>
          <a:xfrm>
            <a:off x="701723" y="6200203"/>
            <a:ext cx="675341" cy="313842"/>
          </a:xfrm>
          <a:prstGeom prst="rect">
            <a:avLst/>
          </a:prstGeom>
        </p:spPr>
        <p:txBody>
          <a:bodyPr vert="horz" lIns="91440" tIns="45720" rIns="91440" bIns="45720" rtlCol="0" anchor="ctr"/>
          <a:lstStyle>
            <a:lvl1pPr algn="l">
              <a:defRPr sz="1200">
                <a:solidFill>
                  <a:schemeClr val="bg1">
                    <a:lumMod val="50000"/>
                  </a:schemeClr>
                </a:solidFill>
              </a:defRPr>
            </a:lvl1pPr>
          </a:lstStyle>
          <a:p>
            <a:fld id="{709D0F0C-F01B-304A-9B25-4C8B735AE635}" type="slidenum">
              <a:rPr lang="en-US" smtClean="0"/>
              <a:pPr/>
              <a:t>‹#›</a:t>
            </a:fld>
            <a:endParaRPr lang="en-US" dirty="0"/>
          </a:p>
        </p:txBody>
      </p:sp>
    </p:spTree>
    <p:extLst>
      <p:ext uri="{BB962C8B-B14F-4D97-AF65-F5344CB8AC3E}">
        <p14:creationId xmlns:p14="http://schemas.microsoft.com/office/powerpoint/2010/main" val="3757053676"/>
      </p:ext>
    </p:extLst>
  </p:cSld>
  <p:clrMapOvr>
    <a:masterClrMapping/>
  </p:clrMapOvr>
</p:sldLayout>
</file>

<file path=ppt/slideLayouts/slideLayout81.xml><?xml version="1.0" encoding="utf-8"?>
<p:sldLayout xmlns:a="http://schemas.openxmlformats.org/drawingml/2006/main" xmlns:r="http://schemas.openxmlformats.org/officeDocument/2006/relationships" xmlns:p="http://schemas.openxmlformats.org/presentationml/2006/main" preserve="1" userDrawn="1">
  <p:cSld name="Title and Two Content, color 5">
    <p:spTree>
      <p:nvGrpSpPr>
        <p:cNvPr id="1" name=""/>
        <p:cNvGrpSpPr/>
        <p:nvPr/>
      </p:nvGrpSpPr>
      <p:grpSpPr>
        <a:xfrm>
          <a:off x="0" y="0"/>
          <a:ext cx="0" cy="0"/>
          <a:chOff x="0" y="0"/>
          <a:chExt cx="0" cy="0"/>
        </a:xfrm>
      </p:grpSpPr>
      <p:sp>
        <p:nvSpPr>
          <p:cNvPr id="3" name="Title 1"/>
          <p:cNvSpPr>
            <a:spLocks noGrp="1"/>
          </p:cNvSpPr>
          <p:nvPr>
            <p:ph type="title"/>
          </p:nvPr>
        </p:nvSpPr>
        <p:spPr>
          <a:xfrm>
            <a:off x="701723" y="320675"/>
            <a:ext cx="10652076" cy="1325563"/>
          </a:xfrm>
        </p:spPr>
        <p:txBody>
          <a:bodyPr/>
          <a:lstStyle/>
          <a:p>
            <a:r>
              <a:rPr lang="en-US"/>
              <a:t>Click to edit Master title style</a:t>
            </a:r>
          </a:p>
        </p:txBody>
      </p:sp>
      <p:sp>
        <p:nvSpPr>
          <p:cNvPr id="8" name="Content Placeholder 2"/>
          <p:cNvSpPr>
            <a:spLocks noGrp="1"/>
          </p:cNvSpPr>
          <p:nvPr>
            <p:ph sz="half" idx="10"/>
          </p:nvPr>
        </p:nvSpPr>
        <p:spPr>
          <a:xfrm>
            <a:off x="1108314" y="1825625"/>
            <a:ext cx="4911485" cy="387191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Content Placeholder 3"/>
          <p:cNvSpPr>
            <a:spLocks noGrp="1"/>
          </p:cNvSpPr>
          <p:nvPr>
            <p:ph sz="half" idx="2"/>
          </p:nvPr>
        </p:nvSpPr>
        <p:spPr>
          <a:xfrm>
            <a:off x="6553891" y="1825625"/>
            <a:ext cx="4799908" cy="387191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4"/>
          <p:cNvSpPr>
            <a:spLocks noGrp="1"/>
          </p:cNvSpPr>
          <p:nvPr>
            <p:ph type="sldNum" sz="quarter" idx="4"/>
          </p:nvPr>
        </p:nvSpPr>
        <p:spPr>
          <a:xfrm>
            <a:off x="701723" y="6200203"/>
            <a:ext cx="675341" cy="313842"/>
          </a:xfrm>
          <a:prstGeom prst="rect">
            <a:avLst/>
          </a:prstGeom>
        </p:spPr>
        <p:txBody>
          <a:bodyPr vert="horz" lIns="91440" tIns="45720" rIns="91440" bIns="45720" rtlCol="0" anchor="ctr"/>
          <a:lstStyle>
            <a:lvl1pPr algn="l">
              <a:defRPr sz="1200">
                <a:solidFill>
                  <a:schemeClr val="bg1">
                    <a:lumMod val="50000"/>
                  </a:schemeClr>
                </a:solidFill>
              </a:defRPr>
            </a:lvl1pPr>
          </a:lstStyle>
          <a:p>
            <a:fld id="{709D0F0C-F01B-304A-9B25-4C8B735AE635}" type="slidenum">
              <a:rPr lang="en-US" smtClean="0"/>
              <a:pPr/>
              <a:t>‹#›</a:t>
            </a:fld>
            <a:endParaRPr lang="en-US" dirty="0"/>
          </a:p>
        </p:txBody>
      </p:sp>
    </p:spTree>
    <p:extLst>
      <p:ext uri="{BB962C8B-B14F-4D97-AF65-F5344CB8AC3E}">
        <p14:creationId xmlns:p14="http://schemas.microsoft.com/office/powerpoint/2010/main" val="1087953350"/>
      </p:ext>
    </p:extLst>
  </p:cSld>
  <p:clrMapOvr>
    <a:masterClrMapping/>
  </p:clrMapOvr>
</p:sldLayout>
</file>

<file path=ppt/slideLayouts/slideLayout82.xml><?xml version="1.0" encoding="utf-8"?>
<p:sldLayout xmlns:a="http://schemas.openxmlformats.org/drawingml/2006/main" xmlns:r="http://schemas.openxmlformats.org/officeDocument/2006/relationships" xmlns:p="http://schemas.openxmlformats.org/presentationml/2006/main" preserve="1" userDrawn="1">
  <p:cSld name="Title and Text, color 5">
    <p:spTree>
      <p:nvGrpSpPr>
        <p:cNvPr id="1" name=""/>
        <p:cNvGrpSpPr/>
        <p:nvPr/>
      </p:nvGrpSpPr>
      <p:grpSpPr>
        <a:xfrm>
          <a:off x="0" y="0"/>
          <a:ext cx="0" cy="0"/>
          <a:chOff x="0" y="0"/>
          <a:chExt cx="0" cy="0"/>
        </a:xfrm>
      </p:grpSpPr>
      <p:sp>
        <p:nvSpPr>
          <p:cNvPr id="2" name="Title 1"/>
          <p:cNvSpPr>
            <a:spLocks noGrp="1"/>
          </p:cNvSpPr>
          <p:nvPr>
            <p:ph type="title"/>
          </p:nvPr>
        </p:nvSpPr>
        <p:spPr>
          <a:xfrm>
            <a:off x="701722" y="320675"/>
            <a:ext cx="10650489" cy="1325563"/>
          </a:xfrm>
        </p:spPr>
        <p:txBody>
          <a:bodyPr/>
          <a:lstStyle/>
          <a:p>
            <a:r>
              <a:rPr lang="en-US"/>
              <a:t>Click to edit Master title style</a:t>
            </a:r>
          </a:p>
        </p:txBody>
      </p:sp>
      <p:sp>
        <p:nvSpPr>
          <p:cNvPr id="6" name="Text Placeholder 3"/>
          <p:cNvSpPr>
            <a:spLocks noGrp="1"/>
          </p:cNvSpPr>
          <p:nvPr>
            <p:ph type="body" sz="half" idx="10"/>
          </p:nvPr>
        </p:nvSpPr>
        <p:spPr>
          <a:xfrm>
            <a:off x="1108314" y="1825625"/>
            <a:ext cx="10243897" cy="3871913"/>
          </a:xfrm>
        </p:spPr>
        <p:txBody>
          <a:bodyPr>
            <a:normAutofit/>
          </a:bodyPr>
          <a:lstStyle>
            <a:lvl1pPr marL="0" indent="0">
              <a:buNone/>
              <a:defRPr sz="15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4" name="Slide Number Placeholder 4"/>
          <p:cNvSpPr>
            <a:spLocks noGrp="1"/>
          </p:cNvSpPr>
          <p:nvPr>
            <p:ph type="sldNum" sz="quarter" idx="4"/>
          </p:nvPr>
        </p:nvSpPr>
        <p:spPr>
          <a:xfrm>
            <a:off x="701723" y="6200203"/>
            <a:ext cx="675341" cy="313842"/>
          </a:xfrm>
          <a:prstGeom prst="rect">
            <a:avLst/>
          </a:prstGeom>
        </p:spPr>
        <p:txBody>
          <a:bodyPr vert="horz" lIns="91440" tIns="45720" rIns="91440" bIns="45720" rtlCol="0" anchor="ctr"/>
          <a:lstStyle>
            <a:lvl1pPr algn="l">
              <a:defRPr sz="1200">
                <a:solidFill>
                  <a:schemeClr val="bg1">
                    <a:lumMod val="50000"/>
                  </a:schemeClr>
                </a:solidFill>
              </a:defRPr>
            </a:lvl1pPr>
          </a:lstStyle>
          <a:p>
            <a:fld id="{709D0F0C-F01B-304A-9B25-4C8B735AE635}" type="slidenum">
              <a:rPr lang="en-US" smtClean="0"/>
              <a:pPr/>
              <a:t>‹#›</a:t>
            </a:fld>
            <a:endParaRPr lang="en-US" dirty="0"/>
          </a:p>
        </p:txBody>
      </p:sp>
    </p:spTree>
    <p:extLst>
      <p:ext uri="{BB962C8B-B14F-4D97-AF65-F5344CB8AC3E}">
        <p14:creationId xmlns:p14="http://schemas.microsoft.com/office/powerpoint/2010/main" val="109931422"/>
      </p:ext>
    </p:extLst>
  </p:cSld>
  <p:clrMapOvr>
    <a:masterClrMapping/>
  </p:clrMapOvr>
</p:sldLayout>
</file>

<file path=ppt/slideLayouts/slideLayout83.xml><?xml version="1.0" encoding="utf-8"?>
<p:sldLayout xmlns:a="http://schemas.openxmlformats.org/drawingml/2006/main" xmlns:r="http://schemas.openxmlformats.org/officeDocument/2006/relationships" xmlns:p="http://schemas.openxmlformats.org/presentationml/2006/main" preserve="1" userDrawn="1">
  <p:cSld name="Title and Two Text, color 5">
    <p:spTree>
      <p:nvGrpSpPr>
        <p:cNvPr id="1" name=""/>
        <p:cNvGrpSpPr/>
        <p:nvPr/>
      </p:nvGrpSpPr>
      <p:grpSpPr>
        <a:xfrm>
          <a:off x="0" y="0"/>
          <a:ext cx="0" cy="0"/>
          <a:chOff x="0" y="0"/>
          <a:chExt cx="0" cy="0"/>
        </a:xfrm>
      </p:grpSpPr>
      <p:sp>
        <p:nvSpPr>
          <p:cNvPr id="4" name="Title 1"/>
          <p:cNvSpPr>
            <a:spLocks noGrp="1"/>
          </p:cNvSpPr>
          <p:nvPr>
            <p:ph type="title"/>
          </p:nvPr>
        </p:nvSpPr>
        <p:spPr>
          <a:xfrm>
            <a:off x="701722" y="320675"/>
            <a:ext cx="10650489" cy="1325563"/>
          </a:xfrm>
        </p:spPr>
        <p:txBody>
          <a:bodyPr/>
          <a:lstStyle/>
          <a:p>
            <a:r>
              <a:rPr lang="en-US"/>
              <a:t>Click to edit Master title style</a:t>
            </a:r>
          </a:p>
        </p:txBody>
      </p:sp>
      <p:sp>
        <p:nvSpPr>
          <p:cNvPr id="5" name="Text Placeholder 3"/>
          <p:cNvSpPr>
            <a:spLocks noGrp="1"/>
          </p:cNvSpPr>
          <p:nvPr>
            <p:ph type="body" sz="half" idx="10"/>
          </p:nvPr>
        </p:nvSpPr>
        <p:spPr>
          <a:xfrm>
            <a:off x="1108314" y="1825625"/>
            <a:ext cx="4911485" cy="3871913"/>
          </a:xfrm>
        </p:spPr>
        <p:txBody>
          <a:bodyPr>
            <a:normAutofit/>
          </a:bodyPr>
          <a:lstStyle>
            <a:lvl1pPr marL="0" indent="0">
              <a:buNone/>
              <a:defRPr sz="15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6" name="Text Placeholder 3"/>
          <p:cNvSpPr>
            <a:spLocks noGrp="1"/>
          </p:cNvSpPr>
          <p:nvPr>
            <p:ph type="body" sz="half" idx="12"/>
          </p:nvPr>
        </p:nvSpPr>
        <p:spPr>
          <a:xfrm>
            <a:off x="6553891" y="1825625"/>
            <a:ext cx="4798320" cy="3871913"/>
          </a:xfrm>
        </p:spPr>
        <p:txBody>
          <a:bodyPr>
            <a:normAutofit/>
          </a:bodyPr>
          <a:lstStyle>
            <a:lvl1pPr marL="0" indent="0">
              <a:buNone/>
              <a:defRPr sz="15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7" name="Slide Number Placeholder 4"/>
          <p:cNvSpPr>
            <a:spLocks noGrp="1"/>
          </p:cNvSpPr>
          <p:nvPr>
            <p:ph type="sldNum" sz="quarter" idx="4"/>
          </p:nvPr>
        </p:nvSpPr>
        <p:spPr>
          <a:xfrm>
            <a:off x="701723" y="6200203"/>
            <a:ext cx="675341" cy="313842"/>
          </a:xfrm>
          <a:prstGeom prst="rect">
            <a:avLst/>
          </a:prstGeom>
        </p:spPr>
        <p:txBody>
          <a:bodyPr vert="horz" lIns="91440" tIns="45720" rIns="91440" bIns="45720" rtlCol="0" anchor="ctr"/>
          <a:lstStyle>
            <a:lvl1pPr algn="l">
              <a:defRPr sz="1200">
                <a:solidFill>
                  <a:schemeClr val="bg1">
                    <a:lumMod val="50000"/>
                  </a:schemeClr>
                </a:solidFill>
              </a:defRPr>
            </a:lvl1pPr>
          </a:lstStyle>
          <a:p>
            <a:fld id="{709D0F0C-F01B-304A-9B25-4C8B735AE635}" type="slidenum">
              <a:rPr lang="en-US" smtClean="0"/>
              <a:pPr/>
              <a:t>‹#›</a:t>
            </a:fld>
            <a:endParaRPr lang="en-US" dirty="0"/>
          </a:p>
        </p:txBody>
      </p:sp>
    </p:spTree>
    <p:extLst>
      <p:ext uri="{BB962C8B-B14F-4D97-AF65-F5344CB8AC3E}">
        <p14:creationId xmlns:p14="http://schemas.microsoft.com/office/powerpoint/2010/main" val="3680046916"/>
      </p:ext>
    </p:extLst>
  </p:cSld>
  <p:clrMapOvr>
    <a:masterClrMapping/>
  </p:clrMapOvr>
</p:sldLayout>
</file>

<file path=ppt/slideLayouts/slideLayout84.xml><?xml version="1.0" encoding="utf-8"?>
<p:sldLayout xmlns:a="http://schemas.openxmlformats.org/drawingml/2006/main" xmlns:r="http://schemas.openxmlformats.org/officeDocument/2006/relationships" xmlns:p="http://schemas.openxmlformats.org/presentationml/2006/main" preserve="1" userDrawn="1">
  <p:cSld name="Content with Caption, color 5">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dirty="0"/>
              <a:t>Click to edit Master title style</a:t>
            </a:r>
          </a:p>
        </p:txBody>
      </p:sp>
      <p:sp>
        <p:nvSpPr>
          <p:cNvPr id="3" name="Content Placeholder 2"/>
          <p:cNvSpPr>
            <a:spLocks noGrp="1"/>
          </p:cNvSpPr>
          <p:nvPr>
            <p:ph idx="1"/>
          </p:nvPr>
        </p:nvSpPr>
        <p:spPr>
          <a:xfrm>
            <a:off x="5183188" y="987425"/>
            <a:ext cx="6172200" cy="4710113"/>
          </a:xfrm>
        </p:spPr>
        <p:txBody>
          <a:bodyPr>
            <a:normAutofit/>
          </a:bodyPr>
          <a:lstStyle>
            <a:lvl1pPr>
              <a:defRPr sz="1500"/>
            </a:lvl1pPr>
            <a:lvl2pPr>
              <a:defRPr sz="1500"/>
            </a:lvl2pPr>
            <a:lvl3pPr>
              <a:defRPr sz="1500"/>
            </a:lvl3pPr>
            <a:lvl4pPr>
              <a:defRPr sz="1500"/>
            </a:lvl4pPr>
            <a:lvl5pPr>
              <a:defRPr sz="15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p:cNvSpPr>
            <a:spLocks noGrp="1"/>
          </p:cNvSpPr>
          <p:nvPr>
            <p:ph type="body" sz="half" idx="2"/>
          </p:nvPr>
        </p:nvSpPr>
        <p:spPr>
          <a:xfrm>
            <a:off x="839788" y="2057399"/>
            <a:ext cx="3932237" cy="3640139"/>
          </a:xfrm>
        </p:spPr>
        <p:txBody>
          <a:bodyPr>
            <a:normAutofit/>
          </a:bodyPr>
          <a:lstStyle>
            <a:lvl1pPr marL="0" indent="0">
              <a:buNone/>
              <a:defRPr sz="15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Slide Number Placeholder 4"/>
          <p:cNvSpPr>
            <a:spLocks noGrp="1"/>
          </p:cNvSpPr>
          <p:nvPr>
            <p:ph type="sldNum" sz="quarter" idx="4"/>
          </p:nvPr>
        </p:nvSpPr>
        <p:spPr>
          <a:xfrm>
            <a:off x="701723" y="6200203"/>
            <a:ext cx="675341" cy="313842"/>
          </a:xfrm>
          <a:prstGeom prst="rect">
            <a:avLst/>
          </a:prstGeom>
        </p:spPr>
        <p:txBody>
          <a:bodyPr vert="horz" lIns="91440" tIns="45720" rIns="91440" bIns="45720" rtlCol="0" anchor="ctr"/>
          <a:lstStyle>
            <a:lvl1pPr algn="l">
              <a:defRPr sz="1200">
                <a:solidFill>
                  <a:schemeClr val="bg1">
                    <a:lumMod val="50000"/>
                  </a:schemeClr>
                </a:solidFill>
              </a:defRPr>
            </a:lvl1pPr>
          </a:lstStyle>
          <a:p>
            <a:fld id="{709D0F0C-F01B-304A-9B25-4C8B735AE635}" type="slidenum">
              <a:rPr lang="en-US" smtClean="0"/>
              <a:pPr/>
              <a:t>‹#›</a:t>
            </a:fld>
            <a:endParaRPr lang="en-US" dirty="0"/>
          </a:p>
        </p:txBody>
      </p:sp>
    </p:spTree>
    <p:extLst>
      <p:ext uri="{BB962C8B-B14F-4D97-AF65-F5344CB8AC3E}">
        <p14:creationId xmlns:p14="http://schemas.microsoft.com/office/powerpoint/2010/main" val="1686554940"/>
      </p:ext>
    </p:extLst>
  </p:cSld>
  <p:clrMapOvr>
    <a:masterClrMapping/>
  </p:clrMapOvr>
</p:sldLayout>
</file>

<file path=ppt/slideLayouts/slideLayout85.xml><?xml version="1.0" encoding="utf-8"?>
<p:sldLayout xmlns:a="http://schemas.openxmlformats.org/drawingml/2006/main" xmlns:r="http://schemas.openxmlformats.org/officeDocument/2006/relationships" xmlns:p="http://schemas.openxmlformats.org/presentationml/2006/main" type="picTx" preserve="1">
  <p:cSld name="Picture with Caption, color 5">
    <p:spTree>
      <p:nvGrpSpPr>
        <p:cNvPr id="1" name=""/>
        <p:cNvGrpSpPr/>
        <p:nvPr/>
      </p:nvGrpSpPr>
      <p:grpSpPr>
        <a:xfrm>
          <a:off x="0" y="0"/>
          <a:ext cx="0" cy="0"/>
          <a:chOff x="0" y="0"/>
          <a:chExt cx="0" cy="0"/>
        </a:xfrm>
      </p:grpSpPr>
      <p:sp>
        <p:nvSpPr>
          <p:cNvPr id="2" name="Title 1"/>
          <p:cNvSpPr>
            <a:spLocks noGrp="1"/>
          </p:cNvSpPr>
          <p:nvPr>
            <p:ph type="title"/>
          </p:nvPr>
        </p:nvSpPr>
        <p:spPr>
          <a:xfrm>
            <a:off x="5183189" y="457200"/>
            <a:ext cx="6172200" cy="1600200"/>
          </a:xfrm>
        </p:spPr>
        <p:txBody>
          <a:bodyPr anchor="b"/>
          <a:lstStyle>
            <a:lvl1pPr>
              <a:defRPr sz="3200"/>
            </a:lvl1pPr>
          </a:lstStyle>
          <a:p>
            <a:r>
              <a:rPr lang="en-US" dirty="0"/>
              <a:t>Click to edit Master title style</a:t>
            </a:r>
          </a:p>
        </p:txBody>
      </p:sp>
      <p:sp>
        <p:nvSpPr>
          <p:cNvPr id="3" name="Picture Placeholder 2"/>
          <p:cNvSpPr>
            <a:spLocks noGrp="1"/>
          </p:cNvSpPr>
          <p:nvPr>
            <p:ph type="pic" idx="1"/>
          </p:nvPr>
        </p:nvSpPr>
        <p:spPr>
          <a:xfrm>
            <a:off x="150572" y="0"/>
            <a:ext cx="3932238" cy="68580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5183189" y="2057400"/>
            <a:ext cx="6172199" cy="3640138"/>
          </a:xfrm>
        </p:spPr>
        <p:txBody>
          <a:bodyPr>
            <a:normAutofit/>
          </a:bodyPr>
          <a:lstStyle>
            <a:lvl1pPr marL="0" indent="0">
              <a:buNone/>
              <a:defRPr sz="15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Slide Number Placeholder 4"/>
          <p:cNvSpPr>
            <a:spLocks noGrp="1"/>
          </p:cNvSpPr>
          <p:nvPr>
            <p:ph type="sldNum" sz="quarter" idx="4"/>
          </p:nvPr>
        </p:nvSpPr>
        <p:spPr>
          <a:xfrm>
            <a:off x="701723" y="6200203"/>
            <a:ext cx="675341" cy="313842"/>
          </a:xfrm>
          <a:prstGeom prst="rect">
            <a:avLst/>
          </a:prstGeom>
        </p:spPr>
        <p:txBody>
          <a:bodyPr vert="horz" lIns="91440" tIns="45720" rIns="91440" bIns="45720" rtlCol="0" anchor="ctr"/>
          <a:lstStyle>
            <a:lvl1pPr algn="l">
              <a:defRPr sz="1200">
                <a:solidFill>
                  <a:schemeClr val="bg1">
                    <a:lumMod val="50000"/>
                  </a:schemeClr>
                </a:solidFill>
              </a:defRPr>
            </a:lvl1pPr>
          </a:lstStyle>
          <a:p>
            <a:fld id="{709D0F0C-F01B-304A-9B25-4C8B735AE635}" type="slidenum">
              <a:rPr lang="en-US" smtClean="0"/>
              <a:pPr/>
              <a:t>‹#›</a:t>
            </a:fld>
            <a:endParaRPr lang="en-US" dirty="0"/>
          </a:p>
        </p:txBody>
      </p:sp>
    </p:spTree>
    <p:extLst>
      <p:ext uri="{BB962C8B-B14F-4D97-AF65-F5344CB8AC3E}">
        <p14:creationId xmlns:p14="http://schemas.microsoft.com/office/powerpoint/2010/main" val="1943407568"/>
      </p:ext>
    </p:extLst>
  </p:cSld>
  <p:clrMapOvr>
    <a:masterClrMapping/>
  </p:clrMapOvr>
</p:sldLayout>
</file>

<file path=ppt/slideLayouts/slideLayout86.xml><?xml version="1.0" encoding="utf-8"?>
<p:sldLayout xmlns:a="http://schemas.openxmlformats.org/drawingml/2006/main" xmlns:r="http://schemas.openxmlformats.org/officeDocument/2006/relationships" xmlns:p="http://schemas.openxmlformats.org/presentationml/2006/main" type="title" preserve="1">
  <p:cSld name="Title Slide, color 6">
    <p:spTree>
      <p:nvGrpSpPr>
        <p:cNvPr id="1" name=""/>
        <p:cNvGrpSpPr/>
        <p:nvPr/>
      </p:nvGrpSpPr>
      <p:grpSpPr>
        <a:xfrm>
          <a:off x="0" y="0"/>
          <a:ext cx="0" cy="0"/>
          <a:chOff x="0" y="0"/>
          <a:chExt cx="0" cy="0"/>
        </a:xfrm>
      </p:grpSpPr>
      <p:sp>
        <p:nvSpPr>
          <p:cNvPr id="7" name="Rectangle 6"/>
          <p:cNvSpPr/>
          <p:nvPr userDrawn="1"/>
        </p:nvSpPr>
        <p:spPr>
          <a:xfrm>
            <a:off x="159833" y="155632"/>
            <a:ext cx="11876049" cy="5541906"/>
          </a:xfrm>
          <a:prstGeom prst="rect">
            <a:avLst/>
          </a:prstGeom>
          <a:solidFill>
            <a:srgbClr val="019F9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019F90"/>
              </a:solidFill>
            </a:endParaRPr>
          </a:p>
        </p:txBody>
      </p:sp>
      <p:sp>
        <p:nvSpPr>
          <p:cNvPr id="2" name="Title 1"/>
          <p:cNvSpPr>
            <a:spLocks noGrp="1"/>
          </p:cNvSpPr>
          <p:nvPr>
            <p:ph type="ctrTitle"/>
          </p:nvPr>
        </p:nvSpPr>
        <p:spPr>
          <a:xfrm>
            <a:off x="1524000" y="1122363"/>
            <a:ext cx="9144000" cy="2387600"/>
          </a:xfrm>
        </p:spPr>
        <p:txBody>
          <a:bodyPr anchor="b">
            <a:normAutofit/>
          </a:bodyPr>
          <a:lstStyle>
            <a:lvl1pPr algn="ctr">
              <a:defRPr sz="3200">
                <a:solidFill>
                  <a:schemeClr val="bg1"/>
                </a:solidFill>
              </a:defRPr>
            </a:lvl1pPr>
          </a:lstStyle>
          <a:p>
            <a:r>
              <a:rPr lang="en-US" dirty="0"/>
              <a:t>Click to edit Master title style</a:t>
            </a:r>
          </a:p>
        </p:txBody>
      </p:sp>
      <p:sp>
        <p:nvSpPr>
          <p:cNvPr id="3" name="Subtitle 2"/>
          <p:cNvSpPr>
            <a:spLocks noGrp="1"/>
          </p:cNvSpPr>
          <p:nvPr>
            <p:ph type="subTitle" idx="1"/>
          </p:nvPr>
        </p:nvSpPr>
        <p:spPr>
          <a:xfrm>
            <a:off x="1524000" y="3602038"/>
            <a:ext cx="9144000" cy="1655762"/>
          </a:xfrm>
        </p:spPr>
        <p:txBody>
          <a:bodyPr>
            <a:normAutofit/>
          </a:bodyPr>
          <a:lstStyle>
            <a:lvl1pPr marL="0" indent="0" algn="ctr">
              <a:buNone/>
              <a:defRPr sz="2000" cap="all" baseline="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9" name="Rectangle 8"/>
          <p:cNvSpPr/>
          <p:nvPr userDrawn="1"/>
        </p:nvSpPr>
        <p:spPr>
          <a:xfrm>
            <a:off x="1" y="0"/>
            <a:ext cx="156118"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Tree>
    <p:extLst>
      <p:ext uri="{BB962C8B-B14F-4D97-AF65-F5344CB8AC3E}">
        <p14:creationId xmlns:p14="http://schemas.microsoft.com/office/powerpoint/2010/main" val="313092130"/>
      </p:ext>
    </p:extLst>
  </p:cSld>
  <p:clrMapOvr>
    <a:masterClrMapping/>
  </p:clrMapOvr>
</p:sldLayout>
</file>

<file path=ppt/slideLayouts/slideLayout87.xml><?xml version="1.0" encoding="utf-8"?>
<p:sldLayout xmlns:a="http://schemas.openxmlformats.org/drawingml/2006/main" xmlns:r="http://schemas.openxmlformats.org/officeDocument/2006/relationships" xmlns:p="http://schemas.openxmlformats.org/presentationml/2006/main" preserve="1" userDrawn="1">
  <p:cSld name="Title and Content, color 6">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a:xfrm>
            <a:off x="1108315" y="1825625"/>
            <a:ext cx="10248330" cy="3871913"/>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Slide Number Placeholder 4"/>
          <p:cNvSpPr>
            <a:spLocks noGrp="1"/>
          </p:cNvSpPr>
          <p:nvPr>
            <p:ph type="sldNum" sz="quarter" idx="4"/>
          </p:nvPr>
        </p:nvSpPr>
        <p:spPr>
          <a:xfrm>
            <a:off x="701723" y="6200203"/>
            <a:ext cx="675341" cy="313842"/>
          </a:xfrm>
          <a:prstGeom prst="rect">
            <a:avLst/>
          </a:prstGeom>
        </p:spPr>
        <p:txBody>
          <a:bodyPr vert="horz" lIns="91440" tIns="45720" rIns="91440" bIns="45720" rtlCol="0" anchor="ctr"/>
          <a:lstStyle>
            <a:lvl1pPr algn="l">
              <a:defRPr sz="1200">
                <a:solidFill>
                  <a:schemeClr val="bg1">
                    <a:lumMod val="50000"/>
                  </a:schemeClr>
                </a:solidFill>
              </a:defRPr>
            </a:lvl1pPr>
          </a:lstStyle>
          <a:p>
            <a:fld id="{709D0F0C-F01B-304A-9B25-4C8B735AE635}" type="slidenum">
              <a:rPr lang="en-US" smtClean="0"/>
              <a:pPr/>
              <a:t>‹#›</a:t>
            </a:fld>
            <a:endParaRPr lang="en-US" dirty="0"/>
          </a:p>
        </p:txBody>
      </p:sp>
    </p:spTree>
    <p:extLst>
      <p:ext uri="{BB962C8B-B14F-4D97-AF65-F5344CB8AC3E}">
        <p14:creationId xmlns:p14="http://schemas.microsoft.com/office/powerpoint/2010/main" val="3820401395"/>
      </p:ext>
    </p:extLst>
  </p:cSld>
  <p:clrMapOvr>
    <a:masterClrMapping/>
  </p:clrMapOvr>
</p:sldLayout>
</file>

<file path=ppt/slideLayouts/slideLayout88.xml><?xml version="1.0" encoding="utf-8"?>
<p:sldLayout xmlns:a="http://schemas.openxmlformats.org/drawingml/2006/main" xmlns:r="http://schemas.openxmlformats.org/officeDocument/2006/relationships" xmlns:p="http://schemas.openxmlformats.org/presentationml/2006/main" preserve="1" userDrawn="1">
  <p:cSld name="Title and Two Content, color 6">
    <p:spTree>
      <p:nvGrpSpPr>
        <p:cNvPr id="1" name=""/>
        <p:cNvGrpSpPr/>
        <p:nvPr/>
      </p:nvGrpSpPr>
      <p:grpSpPr>
        <a:xfrm>
          <a:off x="0" y="0"/>
          <a:ext cx="0" cy="0"/>
          <a:chOff x="0" y="0"/>
          <a:chExt cx="0" cy="0"/>
        </a:xfrm>
      </p:grpSpPr>
      <p:sp>
        <p:nvSpPr>
          <p:cNvPr id="3" name="Title 1"/>
          <p:cNvSpPr>
            <a:spLocks noGrp="1"/>
          </p:cNvSpPr>
          <p:nvPr>
            <p:ph type="title"/>
          </p:nvPr>
        </p:nvSpPr>
        <p:spPr>
          <a:xfrm>
            <a:off x="701723" y="320675"/>
            <a:ext cx="10652076" cy="1325563"/>
          </a:xfrm>
        </p:spPr>
        <p:txBody>
          <a:bodyPr/>
          <a:lstStyle/>
          <a:p>
            <a:r>
              <a:rPr lang="en-US"/>
              <a:t>Click to edit Master title style</a:t>
            </a:r>
          </a:p>
        </p:txBody>
      </p:sp>
      <p:sp>
        <p:nvSpPr>
          <p:cNvPr id="8" name="Content Placeholder 2"/>
          <p:cNvSpPr>
            <a:spLocks noGrp="1"/>
          </p:cNvSpPr>
          <p:nvPr>
            <p:ph sz="half" idx="10"/>
          </p:nvPr>
        </p:nvSpPr>
        <p:spPr>
          <a:xfrm>
            <a:off x="1108314" y="1825625"/>
            <a:ext cx="4911485" cy="387191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Content Placeholder 3"/>
          <p:cNvSpPr>
            <a:spLocks noGrp="1"/>
          </p:cNvSpPr>
          <p:nvPr>
            <p:ph sz="half" idx="2"/>
          </p:nvPr>
        </p:nvSpPr>
        <p:spPr>
          <a:xfrm>
            <a:off x="6553891" y="1825625"/>
            <a:ext cx="4799908" cy="387191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4"/>
          <p:cNvSpPr>
            <a:spLocks noGrp="1"/>
          </p:cNvSpPr>
          <p:nvPr>
            <p:ph type="sldNum" sz="quarter" idx="4"/>
          </p:nvPr>
        </p:nvSpPr>
        <p:spPr>
          <a:xfrm>
            <a:off x="701723" y="6200203"/>
            <a:ext cx="675341" cy="313842"/>
          </a:xfrm>
          <a:prstGeom prst="rect">
            <a:avLst/>
          </a:prstGeom>
        </p:spPr>
        <p:txBody>
          <a:bodyPr vert="horz" lIns="91440" tIns="45720" rIns="91440" bIns="45720" rtlCol="0" anchor="ctr"/>
          <a:lstStyle>
            <a:lvl1pPr algn="l">
              <a:defRPr sz="1200">
                <a:solidFill>
                  <a:schemeClr val="bg1">
                    <a:lumMod val="50000"/>
                  </a:schemeClr>
                </a:solidFill>
              </a:defRPr>
            </a:lvl1pPr>
          </a:lstStyle>
          <a:p>
            <a:fld id="{709D0F0C-F01B-304A-9B25-4C8B735AE635}" type="slidenum">
              <a:rPr lang="en-US" smtClean="0"/>
              <a:pPr/>
              <a:t>‹#›</a:t>
            </a:fld>
            <a:endParaRPr lang="en-US" dirty="0"/>
          </a:p>
        </p:txBody>
      </p:sp>
    </p:spTree>
    <p:extLst>
      <p:ext uri="{BB962C8B-B14F-4D97-AF65-F5344CB8AC3E}">
        <p14:creationId xmlns:p14="http://schemas.microsoft.com/office/powerpoint/2010/main" val="3473134610"/>
      </p:ext>
    </p:extLst>
  </p:cSld>
  <p:clrMapOvr>
    <a:masterClrMapping/>
  </p:clrMapOvr>
</p:sldLayout>
</file>

<file path=ppt/slideLayouts/slideLayout89.xml><?xml version="1.0" encoding="utf-8"?>
<p:sldLayout xmlns:a="http://schemas.openxmlformats.org/drawingml/2006/main" xmlns:r="http://schemas.openxmlformats.org/officeDocument/2006/relationships" xmlns:p="http://schemas.openxmlformats.org/presentationml/2006/main" preserve="1" userDrawn="1">
  <p:cSld name="Title and Text, color 6">
    <p:spTree>
      <p:nvGrpSpPr>
        <p:cNvPr id="1" name=""/>
        <p:cNvGrpSpPr/>
        <p:nvPr/>
      </p:nvGrpSpPr>
      <p:grpSpPr>
        <a:xfrm>
          <a:off x="0" y="0"/>
          <a:ext cx="0" cy="0"/>
          <a:chOff x="0" y="0"/>
          <a:chExt cx="0" cy="0"/>
        </a:xfrm>
      </p:grpSpPr>
      <p:sp>
        <p:nvSpPr>
          <p:cNvPr id="2" name="Title 1"/>
          <p:cNvSpPr>
            <a:spLocks noGrp="1"/>
          </p:cNvSpPr>
          <p:nvPr>
            <p:ph type="title"/>
          </p:nvPr>
        </p:nvSpPr>
        <p:spPr>
          <a:xfrm>
            <a:off x="701722" y="320675"/>
            <a:ext cx="10650489" cy="1325563"/>
          </a:xfrm>
        </p:spPr>
        <p:txBody>
          <a:bodyPr/>
          <a:lstStyle/>
          <a:p>
            <a:r>
              <a:rPr lang="en-US"/>
              <a:t>Click to edit Master title style</a:t>
            </a:r>
          </a:p>
        </p:txBody>
      </p:sp>
      <p:sp>
        <p:nvSpPr>
          <p:cNvPr id="6" name="Text Placeholder 3"/>
          <p:cNvSpPr>
            <a:spLocks noGrp="1"/>
          </p:cNvSpPr>
          <p:nvPr>
            <p:ph type="body" sz="half" idx="10"/>
          </p:nvPr>
        </p:nvSpPr>
        <p:spPr>
          <a:xfrm>
            <a:off x="1108314" y="1825625"/>
            <a:ext cx="10243897" cy="3871913"/>
          </a:xfrm>
        </p:spPr>
        <p:txBody>
          <a:bodyPr>
            <a:normAutofit/>
          </a:bodyPr>
          <a:lstStyle>
            <a:lvl1pPr marL="0" indent="0">
              <a:buNone/>
              <a:defRPr sz="15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4" name="Slide Number Placeholder 4"/>
          <p:cNvSpPr>
            <a:spLocks noGrp="1"/>
          </p:cNvSpPr>
          <p:nvPr>
            <p:ph type="sldNum" sz="quarter" idx="4"/>
          </p:nvPr>
        </p:nvSpPr>
        <p:spPr>
          <a:xfrm>
            <a:off x="701723" y="6200203"/>
            <a:ext cx="675341" cy="313842"/>
          </a:xfrm>
          <a:prstGeom prst="rect">
            <a:avLst/>
          </a:prstGeom>
        </p:spPr>
        <p:txBody>
          <a:bodyPr vert="horz" lIns="91440" tIns="45720" rIns="91440" bIns="45720" rtlCol="0" anchor="ctr"/>
          <a:lstStyle>
            <a:lvl1pPr algn="l">
              <a:defRPr sz="1200">
                <a:solidFill>
                  <a:schemeClr val="bg1">
                    <a:lumMod val="50000"/>
                  </a:schemeClr>
                </a:solidFill>
              </a:defRPr>
            </a:lvl1pPr>
          </a:lstStyle>
          <a:p>
            <a:fld id="{709D0F0C-F01B-304A-9B25-4C8B735AE635}" type="slidenum">
              <a:rPr lang="en-US" smtClean="0"/>
              <a:pPr/>
              <a:t>‹#›</a:t>
            </a:fld>
            <a:endParaRPr lang="en-US" dirty="0"/>
          </a:p>
        </p:txBody>
      </p:sp>
    </p:spTree>
    <p:extLst>
      <p:ext uri="{BB962C8B-B14F-4D97-AF65-F5344CB8AC3E}">
        <p14:creationId xmlns:p14="http://schemas.microsoft.com/office/powerpoint/2010/main" val="5118518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 preserve="1">
  <p:cSld name="Title Slide, color 2">
    <p:spTree>
      <p:nvGrpSpPr>
        <p:cNvPr id="1" name=""/>
        <p:cNvGrpSpPr/>
        <p:nvPr/>
      </p:nvGrpSpPr>
      <p:grpSpPr>
        <a:xfrm>
          <a:off x="0" y="0"/>
          <a:ext cx="0" cy="0"/>
          <a:chOff x="0" y="0"/>
          <a:chExt cx="0" cy="0"/>
        </a:xfrm>
      </p:grpSpPr>
      <p:sp>
        <p:nvSpPr>
          <p:cNvPr id="7" name="Rectangle 6"/>
          <p:cNvSpPr/>
          <p:nvPr userDrawn="1"/>
        </p:nvSpPr>
        <p:spPr>
          <a:xfrm>
            <a:off x="159833" y="155632"/>
            <a:ext cx="11876049" cy="554190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n>
                <a:noFill/>
              </a:ln>
            </a:endParaRPr>
          </a:p>
        </p:txBody>
      </p:sp>
      <p:sp>
        <p:nvSpPr>
          <p:cNvPr id="2" name="Title 1"/>
          <p:cNvSpPr>
            <a:spLocks noGrp="1"/>
          </p:cNvSpPr>
          <p:nvPr>
            <p:ph type="ctrTitle"/>
          </p:nvPr>
        </p:nvSpPr>
        <p:spPr>
          <a:xfrm>
            <a:off x="1524000" y="1122363"/>
            <a:ext cx="9144000" cy="2387600"/>
          </a:xfrm>
        </p:spPr>
        <p:txBody>
          <a:bodyPr anchor="b">
            <a:normAutofit/>
          </a:bodyPr>
          <a:lstStyle>
            <a:lvl1pPr algn="ctr">
              <a:defRPr sz="3200">
                <a:solidFill>
                  <a:schemeClr val="bg1"/>
                </a:solidFill>
              </a:defRPr>
            </a:lvl1pPr>
          </a:lstStyle>
          <a:p>
            <a:r>
              <a:rPr lang="en-US" dirty="0"/>
              <a:t>Click to edit Master title style</a:t>
            </a:r>
          </a:p>
        </p:txBody>
      </p:sp>
      <p:sp>
        <p:nvSpPr>
          <p:cNvPr id="3" name="Subtitle 2"/>
          <p:cNvSpPr>
            <a:spLocks noGrp="1"/>
          </p:cNvSpPr>
          <p:nvPr>
            <p:ph type="subTitle" idx="1"/>
          </p:nvPr>
        </p:nvSpPr>
        <p:spPr>
          <a:xfrm>
            <a:off x="1524000" y="3602038"/>
            <a:ext cx="9144000" cy="1655762"/>
          </a:xfrm>
        </p:spPr>
        <p:txBody>
          <a:bodyPr>
            <a:normAutofit/>
          </a:bodyPr>
          <a:lstStyle>
            <a:lvl1pPr marL="0" indent="0" algn="ctr">
              <a:buNone/>
              <a:defRPr sz="2000" cap="all" baseline="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9" name="Rectangle 8"/>
          <p:cNvSpPr/>
          <p:nvPr userDrawn="1"/>
        </p:nvSpPr>
        <p:spPr>
          <a:xfrm>
            <a:off x="1" y="0"/>
            <a:ext cx="156118"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n>
                <a:noFill/>
              </a:ln>
            </a:endParaRPr>
          </a:p>
        </p:txBody>
      </p:sp>
    </p:spTree>
    <p:extLst>
      <p:ext uri="{BB962C8B-B14F-4D97-AF65-F5344CB8AC3E}">
        <p14:creationId xmlns:p14="http://schemas.microsoft.com/office/powerpoint/2010/main" val="2097691341"/>
      </p:ext>
    </p:extLst>
  </p:cSld>
  <p:clrMapOvr>
    <a:masterClrMapping/>
  </p:clrMapOvr>
</p:sldLayout>
</file>

<file path=ppt/slideLayouts/slideLayout90.xml><?xml version="1.0" encoding="utf-8"?>
<p:sldLayout xmlns:a="http://schemas.openxmlformats.org/drawingml/2006/main" xmlns:r="http://schemas.openxmlformats.org/officeDocument/2006/relationships" xmlns:p="http://schemas.openxmlformats.org/presentationml/2006/main" preserve="1" userDrawn="1">
  <p:cSld name="Title and Two Text, color 6">
    <p:spTree>
      <p:nvGrpSpPr>
        <p:cNvPr id="1" name=""/>
        <p:cNvGrpSpPr/>
        <p:nvPr/>
      </p:nvGrpSpPr>
      <p:grpSpPr>
        <a:xfrm>
          <a:off x="0" y="0"/>
          <a:ext cx="0" cy="0"/>
          <a:chOff x="0" y="0"/>
          <a:chExt cx="0" cy="0"/>
        </a:xfrm>
      </p:grpSpPr>
      <p:sp>
        <p:nvSpPr>
          <p:cNvPr id="4" name="Title 1"/>
          <p:cNvSpPr>
            <a:spLocks noGrp="1"/>
          </p:cNvSpPr>
          <p:nvPr>
            <p:ph type="title"/>
          </p:nvPr>
        </p:nvSpPr>
        <p:spPr>
          <a:xfrm>
            <a:off x="701722" y="320675"/>
            <a:ext cx="10650489" cy="1325563"/>
          </a:xfrm>
        </p:spPr>
        <p:txBody>
          <a:bodyPr/>
          <a:lstStyle/>
          <a:p>
            <a:r>
              <a:rPr lang="en-US"/>
              <a:t>Click to edit Master title style</a:t>
            </a:r>
          </a:p>
        </p:txBody>
      </p:sp>
      <p:sp>
        <p:nvSpPr>
          <p:cNvPr id="5" name="Text Placeholder 3"/>
          <p:cNvSpPr>
            <a:spLocks noGrp="1"/>
          </p:cNvSpPr>
          <p:nvPr>
            <p:ph type="body" sz="half" idx="10"/>
          </p:nvPr>
        </p:nvSpPr>
        <p:spPr>
          <a:xfrm>
            <a:off x="1108314" y="1825625"/>
            <a:ext cx="4911485" cy="3871913"/>
          </a:xfrm>
        </p:spPr>
        <p:txBody>
          <a:bodyPr>
            <a:normAutofit/>
          </a:bodyPr>
          <a:lstStyle>
            <a:lvl1pPr marL="0" indent="0">
              <a:buNone/>
              <a:defRPr sz="15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6" name="Text Placeholder 3"/>
          <p:cNvSpPr>
            <a:spLocks noGrp="1"/>
          </p:cNvSpPr>
          <p:nvPr>
            <p:ph type="body" sz="half" idx="12"/>
          </p:nvPr>
        </p:nvSpPr>
        <p:spPr>
          <a:xfrm>
            <a:off x="6553891" y="1825625"/>
            <a:ext cx="4798320" cy="3871913"/>
          </a:xfrm>
        </p:spPr>
        <p:txBody>
          <a:bodyPr>
            <a:normAutofit/>
          </a:bodyPr>
          <a:lstStyle>
            <a:lvl1pPr marL="0" indent="0">
              <a:buNone/>
              <a:defRPr sz="15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7" name="Slide Number Placeholder 4"/>
          <p:cNvSpPr>
            <a:spLocks noGrp="1"/>
          </p:cNvSpPr>
          <p:nvPr>
            <p:ph type="sldNum" sz="quarter" idx="4"/>
          </p:nvPr>
        </p:nvSpPr>
        <p:spPr>
          <a:xfrm>
            <a:off x="701723" y="6200203"/>
            <a:ext cx="675341" cy="313842"/>
          </a:xfrm>
          <a:prstGeom prst="rect">
            <a:avLst/>
          </a:prstGeom>
        </p:spPr>
        <p:txBody>
          <a:bodyPr vert="horz" lIns="91440" tIns="45720" rIns="91440" bIns="45720" rtlCol="0" anchor="ctr"/>
          <a:lstStyle>
            <a:lvl1pPr algn="l">
              <a:defRPr sz="1200">
                <a:solidFill>
                  <a:schemeClr val="bg1">
                    <a:lumMod val="50000"/>
                  </a:schemeClr>
                </a:solidFill>
              </a:defRPr>
            </a:lvl1pPr>
          </a:lstStyle>
          <a:p>
            <a:fld id="{709D0F0C-F01B-304A-9B25-4C8B735AE635}" type="slidenum">
              <a:rPr lang="en-US" smtClean="0"/>
              <a:pPr/>
              <a:t>‹#›</a:t>
            </a:fld>
            <a:endParaRPr lang="en-US" dirty="0"/>
          </a:p>
        </p:txBody>
      </p:sp>
    </p:spTree>
    <p:extLst>
      <p:ext uri="{BB962C8B-B14F-4D97-AF65-F5344CB8AC3E}">
        <p14:creationId xmlns:p14="http://schemas.microsoft.com/office/powerpoint/2010/main" val="1100906404"/>
      </p:ext>
    </p:extLst>
  </p:cSld>
  <p:clrMapOvr>
    <a:masterClrMapping/>
  </p:clrMapOvr>
</p:sldLayout>
</file>

<file path=ppt/slideLayouts/slideLayout91.xml><?xml version="1.0" encoding="utf-8"?>
<p:sldLayout xmlns:a="http://schemas.openxmlformats.org/drawingml/2006/main" xmlns:r="http://schemas.openxmlformats.org/officeDocument/2006/relationships" xmlns:p="http://schemas.openxmlformats.org/presentationml/2006/main" preserve="1" userDrawn="1">
  <p:cSld name="Content with Caption, color 6">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dirty="0"/>
              <a:t>Click to edit Master title style</a:t>
            </a:r>
          </a:p>
        </p:txBody>
      </p:sp>
      <p:sp>
        <p:nvSpPr>
          <p:cNvPr id="3" name="Content Placeholder 2"/>
          <p:cNvSpPr>
            <a:spLocks noGrp="1"/>
          </p:cNvSpPr>
          <p:nvPr>
            <p:ph idx="1"/>
          </p:nvPr>
        </p:nvSpPr>
        <p:spPr>
          <a:xfrm>
            <a:off x="5183188" y="987425"/>
            <a:ext cx="6172200" cy="4710113"/>
          </a:xfrm>
        </p:spPr>
        <p:txBody>
          <a:bodyPr>
            <a:normAutofit/>
          </a:bodyPr>
          <a:lstStyle>
            <a:lvl1pPr>
              <a:defRPr sz="1500"/>
            </a:lvl1pPr>
            <a:lvl2pPr>
              <a:defRPr sz="1500"/>
            </a:lvl2pPr>
            <a:lvl3pPr>
              <a:defRPr sz="1500"/>
            </a:lvl3pPr>
            <a:lvl4pPr>
              <a:defRPr sz="1500"/>
            </a:lvl4pPr>
            <a:lvl5pPr>
              <a:defRPr sz="15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p:cNvSpPr>
            <a:spLocks noGrp="1"/>
          </p:cNvSpPr>
          <p:nvPr>
            <p:ph type="body" sz="half" idx="2"/>
          </p:nvPr>
        </p:nvSpPr>
        <p:spPr>
          <a:xfrm>
            <a:off x="839788" y="2057399"/>
            <a:ext cx="3932237" cy="3640139"/>
          </a:xfrm>
        </p:spPr>
        <p:txBody>
          <a:bodyPr>
            <a:normAutofit/>
          </a:bodyPr>
          <a:lstStyle>
            <a:lvl1pPr marL="0" indent="0">
              <a:buNone/>
              <a:defRPr sz="15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Slide Number Placeholder 4"/>
          <p:cNvSpPr>
            <a:spLocks noGrp="1"/>
          </p:cNvSpPr>
          <p:nvPr>
            <p:ph type="sldNum" sz="quarter" idx="4"/>
          </p:nvPr>
        </p:nvSpPr>
        <p:spPr>
          <a:xfrm>
            <a:off x="701723" y="6200203"/>
            <a:ext cx="675341" cy="313842"/>
          </a:xfrm>
          <a:prstGeom prst="rect">
            <a:avLst/>
          </a:prstGeom>
        </p:spPr>
        <p:txBody>
          <a:bodyPr vert="horz" lIns="91440" tIns="45720" rIns="91440" bIns="45720" rtlCol="0" anchor="ctr"/>
          <a:lstStyle>
            <a:lvl1pPr algn="l">
              <a:defRPr sz="1200">
                <a:solidFill>
                  <a:schemeClr val="bg1">
                    <a:lumMod val="50000"/>
                  </a:schemeClr>
                </a:solidFill>
              </a:defRPr>
            </a:lvl1pPr>
          </a:lstStyle>
          <a:p>
            <a:fld id="{709D0F0C-F01B-304A-9B25-4C8B735AE635}" type="slidenum">
              <a:rPr lang="en-US" smtClean="0"/>
              <a:pPr/>
              <a:t>‹#›</a:t>
            </a:fld>
            <a:endParaRPr lang="en-US" dirty="0"/>
          </a:p>
        </p:txBody>
      </p:sp>
    </p:spTree>
    <p:extLst>
      <p:ext uri="{BB962C8B-B14F-4D97-AF65-F5344CB8AC3E}">
        <p14:creationId xmlns:p14="http://schemas.microsoft.com/office/powerpoint/2010/main" val="573789976"/>
      </p:ext>
    </p:extLst>
  </p:cSld>
  <p:clrMapOvr>
    <a:masterClrMapping/>
  </p:clrMapOvr>
</p:sldLayout>
</file>

<file path=ppt/slideLayouts/slideLayout92.xml><?xml version="1.0" encoding="utf-8"?>
<p:sldLayout xmlns:a="http://schemas.openxmlformats.org/drawingml/2006/main" xmlns:r="http://schemas.openxmlformats.org/officeDocument/2006/relationships" xmlns:p="http://schemas.openxmlformats.org/presentationml/2006/main" type="picTx" preserve="1">
  <p:cSld name="Picture with Caption, color 6">
    <p:spTree>
      <p:nvGrpSpPr>
        <p:cNvPr id="1" name=""/>
        <p:cNvGrpSpPr/>
        <p:nvPr/>
      </p:nvGrpSpPr>
      <p:grpSpPr>
        <a:xfrm>
          <a:off x="0" y="0"/>
          <a:ext cx="0" cy="0"/>
          <a:chOff x="0" y="0"/>
          <a:chExt cx="0" cy="0"/>
        </a:xfrm>
      </p:grpSpPr>
      <p:sp>
        <p:nvSpPr>
          <p:cNvPr id="2" name="Title 1"/>
          <p:cNvSpPr>
            <a:spLocks noGrp="1"/>
          </p:cNvSpPr>
          <p:nvPr>
            <p:ph type="title"/>
          </p:nvPr>
        </p:nvSpPr>
        <p:spPr>
          <a:xfrm>
            <a:off x="5183189" y="457200"/>
            <a:ext cx="6172200" cy="1600200"/>
          </a:xfrm>
        </p:spPr>
        <p:txBody>
          <a:bodyPr anchor="b"/>
          <a:lstStyle>
            <a:lvl1pPr>
              <a:defRPr sz="3200"/>
            </a:lvl1pPr>
          </a:lstStyle>
          <a:p>
            <a:r>
              <a:rPr lang="en-US" dirty="0"/>
              <a:t>Click to edit Master title style</a:t>
            </a:r>
          </a:p>
        </p:txBody>
      </p:sp>
      <p:sp>
        <p:nvSpPr>
          <p:cNvPr id="3" name="Picture Placeholder 2"/>
          <p:cNvSpPr>
            <a:spLocks noGrp="1"/>
          </p:cNvSpPr>
          <p:nvPr>
            <p:ph type="pic" idx="1"/>
          </p:nvPr>
        </p:nvSpPr>
        <p:spPr>
          <a:xfrm>
            <a:off x="150572" y="0"/>
            <a:ext cx="3932238" cy="68580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5183189" y="2057400"/>
            <a:ext cx="6172199" cy="3640138"/>
          </a:xfrm>
        </p:spPr>
        <p:txBody>
          <a:bodyPr>
            <a:normAutofit/>
          </a:bodyPr>
          <a:lstStyle>
            <a:lvl1pPr marL="0" indent="0">
              <a:buNone/>
              <a:defRPr sz="15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Slide Number Placeholder 4"/>
          <p:cNvSpPr>
            <a:spLocks noGrp="1"/>
          </p:cNvSpPr>
          <p:nvPr>
            <p:ph type="sldNum" sz="quarter" idx="4"/>
          </p:nvPr>
        </p:nvSpPr>
        <p:spPr>
          <a:xfrm>
            <a:off x="701723" y="6200203"/>
            <a:ext cx="675341" cy="313842"/>
          </a:xfrm>
          <a:prstGeom prst="rect">
            <a:avLst/>
          </a:prstGeom>
        </p:spPr>
        <p:txBody>
          <a:bodyPr vert="horz" lIns="91440" tIns="45720" rIns="91440" bIns="45720" rtlCol="0" anchor="ctr"/>
          <a:lstStyle>
            <a:lvl1pPr algn="l">
              <a:defRPr sz="1200">
                <a:solidFill>
                  <a:schemeClr val="bg1">
                    <a:lumMod val="50000"/>
                  </a:schemeClr>
                </a:solidFill>
              </a:defRPr>
            </a:lvl1pPr>
          </a:lstStyle>
          <a:p>
            <a:fld id="{709D0F0C-F01B-304A-9B25-4C8B735AE635}" type="slidenum">
              <a:rPr lang="en-US" smtClean="0"/>
              <a:pPr/>
              <a:t>‹#›</a:t>
            </a:fld>
            <a:endParaRPr lang="en-US" dirty="0"/>
          </a:p>
        </p:txBody>
      </p:sp>
    </p:spTree>
    <p:extLst>
      <p:ext uri="{BB962C8B-B14F-4D97-AF65-F5344CB8AC3E}">
        <p14:creationId xmlns:p14="http://schemas.microsoft.com/office/powerpoint/2010/main" val="14638701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2.wmf"/><Relationship Id="rId5" Type="http://schemas.openxmlformats.org/officeDocument/2006/relationships/slideLayout" Target="../slideLayouts/slideLayout5.xml"/><Relationship Id="rId10" Type="http://schemas.openxmlformats.org/officeDocument/2006/relationships/image" Target="../media/image1.emf"/><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_rels/slideMaster10.xml.rels><?xml version="1.0" encoding="UTF-8" standalone="yes"?>
<Relationships xmlns="http://schemas.openxmlformats.org/package/2006/relationships"><Relationship Id="rId8" Type="http://schemas.openxmlformats.org/officeDocument/2006/relationships/theme" Target="../theme/theme10.xml"/><Relationship Id="rId3" Type="http://schemas.openxmlformats.org/officeDocument/2006/relationships/slideLayout" Target="../slideLayouts/slideLayout67.xml"/><Relationship Id="rId7" Type="http://schemas.openxmlformats.org/officeDocument/2006/relationships/slideLayout" Target="../slideLayouts/slideLayout71.xml"/><Relationship Id="rId2" Type="http://schemas.openxmlformats.org/officeDocument/2006/relationships/slideLayout" Target="../slideLayouts/slideLayout66.xml"/><Relationship Id="rId1" Type="http://schemas.openxmlformats.org/officeDocument/2006/relationships/slideLayout" Target="../slideLayouts/slideLayout65.xml"/><Relationship Id="rId6" Type="http://schemas.openxmlformats.org/officeDocument/2006/relationships/slideLayout" Target="../slideLayouts/slideLayout70.xml"/><Relationship Id="rId5" Type="http://schemas.openxmlformats.org/officeDocument/2006/relationships/slideLayout" Target="../slideLayouts/slideLayout69.xml"/><Relationship Id="rId10" Type="http://schemas.openxmlformats.org/officeDocument/2006/relationships/image" Target="../media/image11.png"/><Relationship Id="rId4" Type="http://schemas.openxmlformats.org/officeDocument/2006/relationships/slideLayout" Target="../slideLayouts/slideLayout68.xml"/><Relationship Id="rId9" Type="http://schemas.openxmlformats.org/officeDocument/2006/relationships/image" Target="../media/image1.emf"/></Relationships>
</file>

<file path=ppt/slideMasters/_rels/slideMaster11.xml.rels><?xml version="1.0" encoding="UTF-8" standalone="yes"?>
<Relationships xmlns="http://schemas.openxmlformats.org/package/2006/relationships"><Relationship Id="rId8" Type="http://schemas.openxmlformats.org/officeDocument/2006/relationships/theme" Target="../theme/theme11.xml"/><Relationship Id="rId3" Type="http://schemas.openxmlformats.org/officeDocument/2006/relationships/slideLayout" Target="../slideLayouts/slideLayout74.xml"/><Relationship Id="rId7" Type="http://schemas.openxmlformats.org/officeDocument/2006/relationships/slideLayout" Target="../slideLayouts/slideLayout78.xml"/><Relationship Id="rId2" Type="http://schemas.openxmlformats.org/officeDocument/2006/relationships/slideLayout" Target="../slideLayouts/slideLayout73.xml"/><Relationship Id="rId1" Type="http://schemas.openxmlformats.org/officeDocument/2006/relationships/slideLayout" Target="../slideLayouts/slideLayout72.xml"/><Relationship Id="rId6" Type="http://schemas.openxmlformats.org/officeDocument/2006/relationships/slideLayout" Target="../slideLayouts/slideLayout77.xml"/><Relationship Id="rId5" Type="http://schemas.openxmlformats.org/officeDocument/2006/relationships/slideLayout" Target="../slideLayouts/slideLayout76.xml"/><Relationship Id="rId10" Type="http://schemas.openxmlformats.org/officeDocument/2006/relationships/image" Target="../media/image12.png"/><Relationship Id="rId4" Type="http://schemas.openxmlformats.org/officeDocument/2006/relationships/slideLayout" Target="../slideLayouts/slideLayout75.xml"/><Relationship Id="rId9" Type="http://schemas.openxmlformats.org/officeDocument/2006/relationships/image" Target="../media/image1.emf"/></Relationships>
</file>

<file path=ppt/slideMasters/_rels/slideMaster12.xml.rels><?xml version="1.0" encoding="UTF-8" standalone="yes"?>
<Relationships xmlns="http://schemas.openxmlformats.org/package/2006/relationships"><Relationship Id="rId8" Type="http://schemas.openxmlformats.org/officeDocument/2006/relationships/theme" Target="../theme/theme12.xml"/><Relationship Id="rId3" Type="http://schemas.openxmlformats.org/officeDocument/2006/relationships/slideLayout" Target="../slideLayouts/slideLayout81.xml"/><Relationship Id="rId7" Type="http://schemas.openxmlformats.org/officeDocument/2006/relationships/slideLayout" Target="../slideLayouts/slideLayout85.xml"/><Relationship Id="rId2" Type="http://schemas.openxmlformats.org/officeDocument/2006/relationships/slideLayout" Target="../slideLayouts/slideLayout80.xml"/><Relationship Id="rId1" Type="http://schemas.openxmlformats.org/officeDocument/2006/relationships/slideLayout" Target="../slideLayouts/slideLayout79.xml"/><Relationship Id="rId6" Type="http://schemas.openxmlformats.org/officeDocument/2006/relationships/slideLayout" Target="../slideLayouts/slideLayout84.xml"/><Relationship Id="rId5" Type="http://schemas.openxmlformats.org/officeDocument/2006/relationships/slideLayout" Target="../slideLayouts/slideLayout83.xml"/><Relationship Id="rId10" Type="http://schemas.openxmlformats.org/officeDocument/2006/relationships/image" Target="../media/image13.png"/><Relationship Id="rId4" Type="http://schemas.openxmlformats.org/officeDocument/2006/relationships/slideLayout" Target="../slideLayouts/slideLayout82.xml"/><Relationship Id="rId9" Type="http://schemas.openxmlformats.org/officeDocument/2006/relationships/image" Target="../media/image1.emf"/></Relationships>
</file>

<file path=ppt/slideMasters/_rels/slideMaster13.xml.rels><?xml version="1.0" encoding="UTF-8" standalone="yes"?>
<Relationships xmlns="http://schemas.openxmlformats.org/package/2006/relationships"><Relationship Id="rId8" Type="http://schemas.openxmlformats.org/officeDocument/2006/relationships/theme" Target="../theme/theme13.xml"/><Relationship Id="rId3" Type="http://schemas.openxmlformats.org/officeDocument/2006/relationships/slideLayout" Target="../slideLayouts/slideLayout88.xml"/><Relationship Id="rId7" Type="http://schemas.openxmlformats.org/officeDocument/2006/relationships/slideLayout" Target="../slideLayouts/slideLayout92.xml"/><Relationship Id="rId2" Type="http://schemas.openxmlformats.org/officeDocument/2006/relationships/slideLayout" Target="../slideLayouts/slideLayout87.xml"/><Relationship Id="rId1" Type="http://schemas.openxmlformats.org/officeDocument/2006/relationships/slideLayout" Target="../slideLayouts/slideLayout86.xml"/><Relationship Id="rId6" Type="http://schemas.openxmlformats.org/officeDocument/2006/relationships/slideLayout" Target="../slideLayouts/slideLayout91.xml"/><Relationship Id="rId5" Type="http://schemas.openxmlformats.org/officeDocument/2006/relationships/slideLayout" Target="../slideLayouts/slideLayout90.xml"/><Relationship Id="rId10" Type="http://schemas.openxmlformats.org/officeDocument/2006/relationships/image" Target="../media/image14.png"/><Relationship Id="rId4" Type="http://schemas.openxmlformats.org/officeDocument/2006/relationships/slideLayout" Target="../slideLayouts/slideLayout89.xml"/><Relationship Id="rId9" Type="http://schemas.openxmlformats.org/officeDocument/2006/relationships/image" Target="../media/image1.emf"/></Relationships>
</file>

<file path=ppt/slideMasters/_rels/slideMaster2.xml.rels><?xml version="1.0" encoding="UTF-8" standalone="yes"?>
<Relationships xmlns="http://schemas.openxmlformats.org/package/2006/relationships"><Relationship Id="rId8" Type="http://schemas.openxmlformats.org/officeDocument/2006/relationships/theme" Target="../theme/theme2.xml"/><Relationship Id="rId3" Type="http://schemas.openxmlformats.org/officeDocument/2006/relationships/slideLayout" Target="../slideLayouts/slideLayout11.xml"/><Relationship Id="rId7" Type="http://schemas.openxmlformats.org/officeDocument/2006/relationships/slideLayout" Target="../slideLayouts/slideLayout15.xml"/><Relationship Id="rId2" Type="http://schemas.openxmlformats.org/officeDocument/2006/relationships/slideLayout" Target="../slideLayouts/slideLayout10.xml"/><Relationship Id="rId1" Type="http://schemas.openxmlformats.org/officeDocument/2006/relationships/slideLayout" Target="../slideLayouts/slideLayout9.xml"/><Relationship Id="rId6" Type="http://schemas.openxmlformats.org/officeDocument/2006/relationships/slideLayout" Target="../slideLayouts/slideLayout14.xml"/><Relationship Id="rId5" Type="http://schemas.openxmlformats.org/officeDocument/2006/relationships/slideLayout" Target="../slideLayouts/slideLayout13.xml"/><Relationship Id="rId10" Type="http://schemas.openxmlformats.org/officeDocument/2006/relationships/image" Target="../media/image3.wmf"/><Relationship Id="rId4" Type="http://schemas.openxmlformats.org/officeDocument/2006/relationships/slideLayout" Target="../slideLayouts/slideLayout12.xml"/><Relationship Id="rId9" Type="http://schemas.openxmlformats.org/officeDocument/2006/relationships/image" Target="../media/image1.emf"/></Relationships>
</file>

<file path=ppt/slideMasters/_rels/slideMaster3.xml.rels><?xml version="1.0" encoding="UTF-8" standalone="yes"?>
<Relationships xmlns="http://schemas.openxmlformats.org/package/2006/relationships"><Relationship Id="rId8" Type="http://schemas.openxmlformats.org/officeDocument/2006/relationships/theme" Target="../theme/theme3.xml"/><Relationship Id="rId3" Type="http://schemas.openxmlformats.org/officeDocument/2006/relationships/slideLayout" Target="../slideLayouts/slideLayout18.xml"/><Relationship Id="rId7" Type="http://schemas.openxmlformats.org/officeDocument/2006/relationships/slideLayout" Target="../slideLayouts/slideLayout22.xml"/><Relationship Id="rId2" Type="http://schemas.openxmlformats.org/officeDocument/2006/relationships/slideLayout" Target="../slideLayouts/slideLayout17.xml"/><Relationship Id="rId1" Type="http://schemas.openxmlformats.org/officeDocument/2006/relationships/slideLayout" Target="../slideLayouts/slideLayout16.xml"/><Relationship Id="rId6" Type="http://schemas.openxmlformats.org/officeDocument/2006/relationships/slideLayout" Target="../slideLayouts/slideLayout21.xml"/><Relationship Id="rId5" Type="http://schemas.openxmlformats.org/officeDocument/2006/relationships/slideLayout" Target="../slideLayouts/slideLayout20.xml"/><Relationship Id="rId10" Type="http://schemas.openxmlformats.org/officeDocument/2006/relationships/image" Target="../media/image4.wmf"/><Relationship Id="rId4" Type="http://schemas.openxmlformats.org/officeDocument/2006/relationships/slideLayout" Target="../slideLayouts/slideLayout19.xml"/><Relationship Id="rId9" Type="http://schemas.openxmlformats.org/officeDocument/2006/relationships/image" Target="../media/image1.emf"/></Relationships>
</file>

<file path=ppt/slideMasters/_rels/slideMaster4.xml.rels><?xml version="1.0" encoding="UTF-8" standalone="yes"?>
<Relationships xmlns="http://schemas.openxmlformats.org/package/2006/relationships"><Relationship Id="rId8" Type="http://schemas.openxmlformats.org/officeDocument/2006/relationships/theme" Target="../theme/theme4.xml"/><Relationship Id="rId3" Type="http://schemas.openxmlformats.org/officeDocument/2006/relationships/slideLayout" Target="../slideLayouts/slideLayout25.xml"/><Relationship Id="rId7" Type="http://schemas.openxmlformats.org/officeDocument/2006/relationships/slideLayout" Target="../slideLayouts/slideLayout29.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5" Type="http://schemas.openxmlformats.org/officeDocument/2006/relationships/slideLayout" Target="../slideLayouts/slideLayout27.xml"/><Relationship Id="rId10" Type="http://schemas.openxmlformats.org/officeDocument/2006/relationships/image" Target="../media/image5.wmf"/><Relationship Id="rId4" Type="http://schemas.openxmlformats.org/officeDocument/2006/relationships/slideLayout" Target="../slideLayouts/slideLayout26.xml"/><Relationship Id="rId9" Type="http://schemas.openxmlformats.org/officeDocument/2006/relationships/image" Target="../media/image1.emf"/></Relationships>
</file>

<file path=ppt/slideMasters/_rels/slideMaster5.xml.rels><?xml version="1.0" encoding="UTF-8" standalone="yes"?>
<Relationships xmlns="http://schemas.openxmlformats.org/package/2006/relationships"><Relationship Id="rId8" Type="http://schemas.openxmlformats.org/officeDocument/2006/relationships/theme" Target="../theme/theme5.xml"/><Relationship Id="rId3" Type="http://schemas.openxmlformats.org/officeDocument/2006/relationships/slideLayout" Target="../slideLayouts/slideLayout32.xml"/><Relationship Id="rId7" Type="http://schemas.openxmlformats.org/officeDocument/2006/relationships/slideLayout" Target="../slideLayouts/slideLayout36.xml"/><Relationship Id="rId2" Type="http://schemas.openxmlformats.org/officeDocument/2006/relationships/slideLayout" Target="../slideLayouts/slideLayout31.xml"/><Relationship Id="rId1" Type="http://schemas.openxmlformats.org/officeDocument/2006/relationships/slideLayout" Target="../slideLayouts/slideLayout30.xml"/><Relationship Id="rId6" Type="http://schemas.openxmlformats.org/officeDocument/2006/relationships/slideLayout" Target="../slideLayouts/slideLayout35.xml"/><Relationship Id="rId5" Type="http://schemas.openxmlformats.org/officeDocument/2006/relationships/slideLayout" Target="../slideLayouts/slideLayout34.xml"/><Relationship Id="rId10" Type="http://schemas.openxmlformats.org/officeDocument/2006/relationships/image" Target="../media/image6.wmf"/><Relationship Id="rId4" Type="http://schemas.openxmlformats.org/officeDocument/2006/relationships/slideLayout" Target="../slideLayouts/slideLayout33.xml"/><Relationship Id="rId9" Type="http://schemas.openxmlformats.org/officeDocument/2006/relationships/image" Target="../media/image1.emf"/></Relationships>
</file>

<file path=ppt/slideMasters/_rels/slideMaster6.xml.rels><?xml version="1.0" encoding="UTF-8" standalone="yes"?>
<Relationships xmlns="http://schemas.openxmlformats.org/package/2006/relationships"><Relationship Id="rId8" Type="http://schemas.openxmlformats.org/officeDocument/2006/relationships/theme" Target="../theme/theme6.xml"/><Relationship Id="rId3" Type="http://schemas.openxmlformats.org/officeDocument/2006/relationships/slideLayout" Target="../slideLayouts/slideLayout39.xml"/><Relationship Id="rId7" Type="http://schemas.openxmlformats.org/officeDocument/2006/relationships/slideLayout" Target="../slideLayouts/slideLayout43.xml"/><Relationship Id="rId2" Type="http://schemas.openxmlformats.org/officeDocument/2006/relationships/slideLayout" Target="../slideLayouts/slideLayout38.xml"/><Relationship Id="rId1" Type="http://schemas.openxmlformats.org/officeDocument/2006/relationships/slideLayout" Target="../slideLayouts/slideLayout37.xml"/><Relationship Id="rId6" Type="http://schemas.openxmlformats.org/officeDocument/2006/relationships/slideLayout" Target="../slideLayouts/slideLayout42.xml"/><Relationship Id="rId5" Type="http://schemas.openxmlformats.org/officeDocument/2006/relationships/slideLayout" Target="../slideLayouts/slideLayout41.xml"/><Relationship Id="rId10" Type="http://schemas.openxmlformats.org/officeDocument/2006/relationships/image" Target="../media/image7.wmf"/><Relationship Id="rId4" Type="http://schemas.openxmlformats.org/officeDocument/2006/relationships/slideLayout" Target="../slideLayouts/slideLayout40.xml"/><Relationship Id="rId9" Type="http://schemas.openxmlformats.org/officeDocument/2006/relationships/image" Target="../media/image1.emf"/></Relationships>
</file>

<file path=ppt/slideMasters/_rels/slideMaster7.xml.rels><?xml version="1.0" encoding="UTF-8" standalone="yes"?>
<Relationships xmlns="http://schemas.openxmlformats.org/package/2006/relationships"><Relationship Id="rId8" Type="http://schemas.openxmlformats.org/officeDocument/2006/relationships/theme" Target="../theme/theme7.xml"/><Relationship Id="rId3" Type="http://schemas.openxmlformats.org/officeDocument/2006/relationships/slideLayout" Target="../slideLayouts/slideLayout46.xml"/><Relationship Id="rId7" Type="http://schemas.openxmlformats.org/officeDocument/2006/relationships/slideLayout" Target="../slideLayouts/slideLayout50.xml"/><Relationship Id="rId2" Type="http://schemas.openxmlformats.org/officeDocument/2006/relationships/slideLayout" Target="../slideLayouts/slideLayout45.xml"/><Relationship Id="rId1" Type="http://schemas.openxmlformats.org/officeDocument/2006/relationships/slideLayout" Target="../slideLayouts/slideLayout44.xml"/><Relationship Id="rId6" Type="http://schemas.openxmlformats.org/officeDocument/2006/relationships/slideLayout" Target="../slideLayouts/slideLayout49.xml"/><Relationship Id="rId5" Type="http://schemas.openxmlformats.org/officeDocument/2006/relationships/slideLayout" Target="../slideLayouts/slideLayout48.xml"/><Relationship Id="rId10" Type="http://schemas.openxmlformats.org/officeDocument/2006/relationships/image" Target="../media/image8.wmf"/><Relationship Id="rId4" Type="http://schemas.openxmlformats.org/officeDocument/2006/relationships/slideLayout" Target="../slideLayouts/slideLayout47.xml"/><Relationship Id="rId9" Type="http://schemas.openxmlformats.org/officeDocument/2006/relationships/image" Target="../media/image1.emf"/></Relationships>
</file>

<file path=ppt/slideMasters/_rels/slideMaster8.xml.rels><?xml version="1.0" encoding="UTF-8" standalone="yes"?>
<Relationships xmlns="http://schemas.openxmlformats.org/package/2006/relationships"><Relationship Id="rId8" Type="http://schemas.openxmlformats.org/officeDocument/2006/relationships/theme" Target="../theme/theme8.xml"/><Relationship Id="rId3" Type="http://schemas.openxmlformats.org/officeDocument/2006/relationships/slideLayout" Target="../slideLayouts/slideLayout53.xml"/><Relationship Id="rId7" Type="http://schemas.openxmlformats.org/officeDocument/2006/relationships/slideLayout" Target="../slideLayouts/slideLayout57.xml"/><Relationship Id="rId2" Type="http://schemas.openxmlformats.org/officeDocument/2006/relationships/slideLayout" Target="../slideLayouts/slideLayout52.xml"/><Relationship Id="rId1" Type="http://schemas.openxmlformats.org/officeDocument/2006/relationships/slideLayout" Target="../slideLayouts/slideLayout51.xml"/><Relationship Id="rId6" Type="http://schemas.openxmlformats.org/officeDocument/2006/relationships/slideLayout" Target="../slideLayouts/slideLayout56.xml"/><Relationship Id="rId5" Type="http://schemas.openxmlformats.org/officeDocument/2006/relationships/slideLayout" Target="../slideLayouts/slideLayout55.xml"/><Relationship Id="rId10" Type="http://schemas.openxmlformats.org/officeDocument/2006/relationships/image" Target="../media/image9.png"/><Relationship Id="rId4" Type="http://schemas.openxmlformats.org/officeDocument/2006/relationships/slideLayout" Target="../slideLayouts/slideLayout54.xml"/><Relationship Id="rId9" Type="http://schemas.openxmlformats.org/officeDocument/2006/relationships/image" Target="../media/image1.emf"/></Relationships>
</file>

<file path=ppt/slideMasters/_rels/slideMaster9.xml.rels><?xml version="1.0" encoding="UTF-8" standalone="yes"?>
<Relationships xmlns="http://schemas.openxmlformats.org/package/2006/relationships"><Relationship Id="rId8" Type="http://schemas.openxmlformats.org/officeDocument/2006/relationships/theme" Target="../theme/theme9.xml"/><Relationship Id="rId3" Type="http://schemas.openxmlformats.org/officeDocument/2006/relationships/slideLayout" Target="../slideLayouts/slideLayout60.xml"/><Relationship Id="rId7" Type="http://schemas.openxmlformats.org/officeDocument/2006/relationships/slideLayout" Target="../slideLayouts/slideLayout64.xml"/><Relationship Id="rId2" Type="http://schemas.openxmlformats.org/officeDocument/2006/relationships/slideLayout" Target="../slideLayouts/slideLayout59.xml"/><Relationship Id="rId1" Type="http://schemas.openxmlformats.org/officeDocument/2006/relationships/slideLayout" Target="../slideLayouts/slideLayout58.xml"/><Relationship Id="rId6" Type="http://schemas.openxmlformats.org/officeDocument/2006/relationships/slideLayout" Target="../slideLayouts/slideLayout63.xml"/><Relationship Id="rId5" Type="http://schemas.openxmlformats.org/officeDocument/2006/relationships/slideLayout" Target="../slideLayouts/slideLayout62.xml"/><Relationship Id="rId10" Type="http://schemas.openxmlformats.org/officeDocument/2006/relationships/image" Target="../media/image10.png"/><Relationship Id="rId4" Type="http://schemas.openxmlformats.org/officeDocument/2006/relationships/slideLayout" Target="../slideLayouts/slideLayout61.xml"/><Relationship Id="rId9" Type="http://schemas.openxmlformats.org/officeDocument/2006/relationships/image" Target="../media/image1.emf"/></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01723" y="320675"/>
            <a:ext cx="10654922"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108315" y="1666710"/>
            <a:ext cx="10248330" cy="4033519"/>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14" name="Picture 13"/>
          <p:cNvPicPr>
            <a:picLocks noChangeAspect="1"/>
          </p:cNvPicPr>
          <p:nvPr userDrawn="1"/>
        </p:nvPicPr>
        <p:blipFill>
          <a:blip r:embed="rId10"/>
          <a:stretch>
            <a:fillRect/>
          </a:stretch>
        </p:blipFill>
        <p:spPr>
          <a:xfrm>
            <a:off x="10655300" y="6093929"/>
            <a:ext cx="1143000" cy="393700"/>
          </a:xfrm>
          <a:prstGeom prst="rect">
            <a:avLst/>
          </a:prstGeom>
        </p:spPr>
      </p:pic>
      <p:sp>
        <p:nvSpPr>
          <p:cNvPr id="15" name="Rectangle 14"/>
          <p:cNvSpPr/>
          <p:nvPr userDrawn="1"/>
        </p:nvSpPr>
        <p:spPr>
          <a:xfrm>
            <a:off x="1" y="0"/>
            <a:ext cx="156117" cy="6858000"/>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n>
                <a:noFill/>
              </a:ln>
            </a:endParaRPr>
          </a:p>
        </p:txBody>
      </p:sp>
    </p:spTree>
    <p:extLst>
      <p:ext uri="{BB962C8B-B14F-4D97-AF65-F5344CB8AC3E}">
        <p14:creationId xmlns:p14="http://schemas.microsoft.com/office/powerpoint/2010/main" val="1510374565"/>
      </p:ext>
    </p:extLst>
  </p:cSld>
  <p:clrMap bg1="lt1" tx1="dk1" bg2="lt2" tx2="dk2" accent1="accent1" accent2="accent2" accent3="accent3" accent4="accent4" accent5="accent5" accent6="accent6" hlink="hlink" folHlink="folHlink"/>
  <p:sldLayoutIdLst>
    <p:sldLayoutId id="2147483649" r:id="rId1"/>
    <p:sldLayoutId id="2147483761" r:id="rId2"/>
    <p:sldLayoutId id="2147483650" r:id="rId3"/>
    <p:sldLayoutId id="2147483655" r:id="rId4"/>
    <p:sldLayoutId id="2147483652" r:id="rId5"/>
    <p:sldLayoutId id="2147483654" r:id="rId6"/>
    <p:sldLayoutId id="2147483656" r:id="rId7"/>
    <p:sldLayoutId id="2147483657" r:id="rId8"/>
  </p:sldLayoutIdLst>
  <p:hf sldNum="0" hdr="0" ftr="0" dt="0"/>
  <p:txStyles>
    <p:titleStyle>
      <a:lvl1pPr algn="l" defTabSz="914400" rtl="0" eaLnBrk="1" latinLnBrk="0" hangingPunct="1">
        <a:lnSpc>
          <a:spcPct val="90000"/>
        </a:lnSpc>
        <a:spcBef>
          <a:spcPct val="0"/>
        </a:spcBef>
        <a:buNone/>
        <a:defRPr sz="3200" kern="1200" cap="all" spc="0" baseline="0">
          <a:solidFill>
            <a:srgbClr val="FF0000"/>
          </a:solidFill>
          <a:latin typeface="+mj-lt"/>
          <a:ea typeface="+mj-ea"/>
          <a:cs typeface="+mj-cs"/>
        </a:defRPr>
      </a:lvl1pPr>
    </p:titleStyle>
    <p:bodyStyle>
      <a:lvl1pPr marL="360000" indent="-360000" algn="l" defTabSz="914400" rtl="0" eaLnBrk="1" latinLnBrk="0" hangingPunct="1">
        <a:lnSpc>
          <a:spcPct val="90000"/>
        </a:lnSpc>
        <a:spcBef>
          <a:spcPts val="1000"/>
        </a:spcBef>
        <a:buClr>
          <a:srgbClr val="FF0000"/>
        </a:buClr>
        <a:buFontTx/>
        <a:buBlip>
          <a:blip r:embed="rId11"/>
        </a:buBlip>
        <a:defRPr sz="1500" kern="1200">
          <a:solidFill>
            <a:schemeClr val="tx1"/>
          </a:solidFill>
          <a:latin typeface="+mn-lt"/>
          <a:ea typeface="+mn-ea"/>
          <a:cs typeface="+mn-cs"/>
        </a:defRPr>
      </a:lvl1pPr>
      <a:lvl2pPr marL="720000" indent="-360000" algn="l" defTabSz="914400" rtl="0" eaLnBrk="1" latinLnBrk="0" hangingPunct="1">
        <a:lnSpc>
          <a:spcPct val="90000"/>
        </a:lnSpc>
        <a:spcBef>
          <a:spcPts val="500"/>
        </a:spcBef>
        <a:buClr>
          <a:srgbClr val="FF0000"/>
        </a:buClr>
        <a:buFontTx/>
        <a:buBlip>
          <a:blip r:embed="rId11"/>
        </a:buBlip>
        <a:defRPr sz="1500" kern="1200">
          <a:solidFill>
            <a:schemeClr val="tx1"/>
          </a:solidFill>
          <a:latin typeface="+mn-lt"/>
          <a:ea typeface="+mn-ea"/>
          <a:cs typeface="+mn-cs"/>
        </a:defRPr>
      </a:lvl2pPr>
      <a:lvl3pPr marL="1080000" indent="-360000" algn="l" defTabSz="914400" rtl="0" eaLnBrk="1" latinLnBrk="0" hangingPunct="1">
        <a:lnSpc>
          <a:spcPct val="90000"/>
        </a:lnSpc>
        <a:spcBef>
          <a:spcPts val="500"/>
        </a:spcBef>
        <a:buClr>
          <a:srgbClr val="FF0000"/>
        </a:buClr>
        <a:buFontTx/>
        <a:buBlip>
          <a:blip r:embed="rId11"/>
        </a:buBlip>
        <a:defRPr sz="1500" kern="1200">
          <a:solidFill>
            <a:schemeClr val="tx1"/>
          </a:solidFill>
          <a:latin typeface="+mn-lt"/>
          <a:ea typeface="+mn-ea"/>
          <a:cs typeface="+mn-cs"/>
        </a:defRPr>
      </a:lvl3pPr>
      <a:lvl4pPr marL="1440000" indent="-360000" algn="l" defTabSz="914400" rtl="0" eaLnBrk="1" latinLnBrk="0" hangingPunct="1">
        <a:lnSpc>
          <a:spcPct val="90000"/>
        </a:lnSpc>
        <a:spcBef>
          <a:spcPts val="500"/>
        </a:spcBef>
        <a:buClr>
          <a:srgbClr val="FF0000"/>
        </a:buClr>
        <a:buFontTx/>
        <a:buBlip>
          <a:blip r:embed="rId11"/>
        </a:buBlip>
        <a:defRPr sz="1500" kern="1200">
          <a:solidFill>
            <a:schemeClr val="tx1"/>
          </a:solidFill>
          <a:latin typeface="+mn-lt"/>
          <a:ea typeface="+mn-ea"/>
          <a:cs typeface="+mn-cs"/>
        </a:defRPr>
      </a:lvl4pPr>
      <a:lvl5pPr marL="1800000" indent="-360000" algn="l" defTabSz="914400" rtl="0" eaLnBrk="1" latinLnBrk="0" hangingPunct="1">
        <a:lnSpc>
          <a:spcPct val="90000"/>
        </a:lnSpc>
        <a:spcBef>
          <a:spcPts val="500"/>
        </a:spcBef>
        <a:buClr>
          <a:srgbClr val="FF0000"/>
        </a:buClr>
        <a:buFontTx/>
        <a:buBlip>
          <a:blip r:embed="rId11"/>
        </a:buBlip>
        <a:defRPr sz="15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Masters/slideMaster10.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01723" y="320675"/>
            <a:ext cx="10654922"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1108315" y="1666710"/>
            <a:ext cx="10248330" cy="403082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5" name="Rectangle 14"/>
          <p:cNvSpPr/>
          <p:nvPr userDrawn="1"/>
        </p:nvSpPr>
        <p:spPr>
          <a:xfrm>
            <a:off x="1" y="0"/>
            <a:ext cx="156117" cy="6858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37A1E"/>
              </a:solidFill>
            </a:endParaRPr>
          </a:p>
        </p:txBody>
      </p:sp>
      <p:pic>
        <p:nvPicPr>
          <p:cNvPr id="7" name="Picture 6"/>
          <p:cNvPicPr>
            <a:picLocks noChangeAspect="1"/>
          </p:cNvPicPr>
          <p:nvPr userDrawn="1"/>
        </p:nvPicPr>
        <p:blipFill>
          <a:blip r:embed="rId9"/>
          <a:stretch>
            <a:fillRect/>
          </a:stretch>
        </p:blipFill>
        <p:spPr>
          <a:xfrm>
            <a:off x="10655300" y="6093929"/>
            <a:ext cx="1143000" cy="393700"/>
          </a:xfrm>
          <a:prstGeom prst="rect">
            <a:avLst/>
          </a:prstGeom>
        </p:spPr>
      </p:pic>
    </p:spTree>
    <p:extLst>
      <p:ext uri="{BB962C8B-B14F-4D97-AF65-F5344CB8AC3E}">
        <p14:creationId xmlns:p14="http://schemas.microsoft.com/office/powerpoint/2010/main" val="601383127"/>
      </p:ext>
    </p:extLst>
  </p:cSld>
  <p:clrMap bg1="lt1" tx1="dk1" bg2="lt2" tx2="dk2" accent1="accent1" accent2="accent2" accent3="accent3" accent4="accent4" accent5="accent5" accent6="accent6" hlink="hlink" folHlink="folHlink"/>
  <p:sldLayoutIdLst>
    <p:sldLayoutId id="2147483789" r:id="rId1"/>
    <p:sldLayoutId id="2147483790" r:id="rId2"/>
    <p:sldLayoutId id="2147483791" r:id="rId3"/>
    <p:sldLayoutId id="2147483792" r:id="rId4"/>
    <p:sldLayoutId id="2147483793" r:id="rId5"/>
    <p:sldLayoutId id="2147483794" r:id="rId6"/>
    <p:sldLayoutId id="2147483795" r:id="rId7"/>
  </p:sldLayoutIdLst>
  <p:hf sldNum="0" hdr="0" ftr="0" dt="0"/>
  <p:txStyles>
    <p:titleStyle>
      <a:lvl1pPr algn="l" defTabSz="914400" rtl="0" eaLnBrk="1" latinLnBrk="0" hangingPunct="1">
        <a:lnSpc>
          <a:spcPct val="90000"/>
        </a:lnSpc>
        <a:spcBef>
          <a:spcPct val="0"/>
        </a:spcBef>
        <a:buNone/>
        <a:defRPr sz="3200" kern="1200" cap="all" spc="0" baseline="0">
          <a:solidFill>
            <a:schemeClr val="accent3"/>
          </a:solidFill>
          <a:latin typeface="+mj-lt"/>
          <a:ea typeface="+mj-ea"/>
          <a:cs typeface="+mj-cs"/>
        </a:defRPr>
      </a:lvl1pPr>
    </p:titleStyle>
    <p:bodyStyle>
      <a:lvl1pPr marL="360000" indent="-360000" algn="l" defTabSz="914400" rtl="0" eaLnBrk="1" latinLnBrk="0" hangingPunct="1">
        <a:lnSpc>
          <a:spcPct val="90000"/>
        </a:lnSpc>
        <a:spcBef>
          <a:spcPts val="1000"/>
        </a:spcBef>
        <a:buClr>
          <a:schemeClr val="accent2"/>
        </a:buClr>
        <a:buFontTx/>
        <a:buBlip>
          <a:blip r:embed="rId10"/>
        </a:buBlip>
        <a:defRPr sz="1500" kern="1200">
          <a:solidFill>
            <a:schemeClr val="tx1"/>
          </a:solidFill>
          <a:latin typeface="+mn-lt"/>
          <a:ea typeface="+mn-ea"/>
          <a:cs typeface="+mn-cs"/>
        </a:defRPr>
      </a:lvl1pPr>
      <a:lvl2pPr marL="720000" indent="-360000" algn="l" defTabSz="914400" rtl="0" eaLnBrk="1" latinLnBrk="0" hangingPunct="1">
        <a:lnSpc>
          <a:spcPct val="90000"/>
        </a:lnSpc>
        <a:spcBef>
          <a:spcPts val="500"/>
        </a:spcBef>
        <a:buClr>
          <a:schemeClr val="accent2"/>
        </a:buClr>
        <a:buFontTx/>
        <a:buBlip>
          <a:blip r:embed="rId10"/>
        </a:buBlip>
        <a:defRPr sz="1500" kern="1200">
          <a:solidFill>
            <a:schemeClr val="tx1"/>
          </a:solidFill>
          <a:latin typeface="+mn-lt"/>
          <a:ea typeface="+mn-ea"/>
          <a:cs typeface="+mn-cs"/>
        </a:defRPr>
      </a:lvl2pPr>
      <a:lvl3pPr marL="1080000" indent="-360000" algn="l" defTabSz="914400" rtl="0" eaLnBrk="1" latinLnBrk="0" hangingPunct="1">
        <a:lnSpc>
          <a:spcPct val="90000"/>
        </a:lnSpc>
        <a:spcBef>
          <a:spcPts val="500"/>
        </a:spcBef>
        <a:buClr>
          <a:schemeClr val="accent2"/>
        </a:buClr>
        <a:buFontTx/>
        <a:buBlip>
          <a:blip r:embed="rId10"/>
        </a:buBlip>
        <a:defRPr sz="1500" kern="1200">
          <a:solidFill>
            <a:schemeClr val="tx1"/>
          </a:solidFill>
          <a:latin typeface="+mn-lt"/>
          <a:ea typeface="+mn-ea"/>
          <a:cs typeface="+mn-cs"/>
        </a:defRPr>
      </a:lvl3pPr>
      <a:lvl4pPr marL="1440000" indent="-360000" algn="l" defTabSz="914400" rtl="0" eaLnBrk="1" latinLnBrk="0" hangingPunct="1">
        <a:lnSpc>
          <a:spcPct val="90000"/>
        </a:lnSpc>
        <a:spcBef>
          <a:spcPts val="500"/>
        </a:spcBef>
        <a:buClr>
          <a:schemeClr val="accent2"/>
        </a:buClr>
        <a:buFontTx/>
        <a:buBlip>
          <a:blip r:embed="rId10"/>
        </a:buBlip>
        <a:defRPr sz="1500" kern="1200">
          <a:solidFill>
            <a:schemeClr val="tx1"/>
          </a:solidFill>
          <a:latin typeface="+mn-lt"/>
          <a:ea typeface="+mn-ea"/>
          <a:cs typeface="+mn-cs"/>
        </a:defRPr>
      </a:lvl4pPr>
      <a:lvl5pPr marL="1800000" indent="-360000" algn="l" defTabSz="914400" rtl="0" eaLnBrk="1" latinLnBrk="0" hangingPunct="1">
        <a:lnSpc>
          <a:spcPct val="90000"/>
        </a:lnSpc>
        <a:spcBef>
          <a:spcPts val="500"/>
        </a:spcBef>
        <a:buClr>
          <a:schemeClr val="accent2"/>
        </a:buClr>
        <a:buFontTx/>
        <a:buBlip>
          <a:blip r:embed="rId10"/>
        </a:buBlip>
        <a:defRPr sz="15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Masters/slideMaster1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01723" y="320675"/>
            <a:ext cx="10654922"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1108315" y="1666710"/>
            <a:ext cx="10248330" cy="403082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5" name="Rectangle 14"/>
          <p:cNvSpPr/>
          <p:nvPr userDrawn="1"/>
        </p:nvSpPr>
        <p:spPr>
          <a:xfrm>
            <a:off x="0" y="0"/>
            <a:ext cx="156117" cy="6858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37A1E"/>
              </a:solidFill>
            </a:endParaRPr>
          </a:p>
        </p:txBody>
      </p:sp>
      <p:pic>
        <p:nvPicPr>
          <p:cNvPr id="6" name="Picture 5"/>
          <p:cNvPicPr>
            <a:picLocks noChangeAspect="1"/>
          </p:cNvPicPr>
          <p:nvPr userDrawn="1"/>
        </p:nvPicPr>
        <p:blipFill>
          <a:blip r:embed="rId9"/>
          <a:stretch>
            <a:fillRect/>
          </a:stretch>
        </p:blipFill>
        <p:spPr>
          <a:xfrm>
            <a:off x="10655300" y="6093929"/>
            <a:ext cx="1143000" cy="393700"/>
          </a:xfrm>
          <a:prstGeom prst="rect">
            <a:avLst/>
          </a:prstGeom>
        </p:spPr>
      </p:pic>
    </p:spTree>
    <p:extLst>
      <p:ext uri="{BB962C8B-B14F-4D97-AF65-F5344CB8AC3E}">
        <p14:creationId xmlns:p14="http://schemas.microsoft.com/office/powerpoint/2010/main" val="2144915608"/>
      </p:ext>
    </p:extLst>
  </p:cSld>
  <p:clrMap bg1="lt1" tx1="dk1" bg2="lt2" tx2="dk2" accent1="accent1" accent2="accent2" accent3="accent3" accent4="accent4" accent5="accent5" accent6="accent6" hlink="hlink" folHlink="folHlink"/>
  <p:sldLayoutIdLst>
    <p:sldLayoutId id="2147483797" r:id="rId1"/>
    <p:sldLayoutId id="2147483798" r:id="rId2"/>
    <p:sldLayoutId id="2147483799" r:id="rId3"/>
    <p:sldLayoutId id="2147483800" r:id="rId4"/>
    <p:sldLayoutId id="2147483801" r:id="rId5"/>
    <p:sldLayoutId id="2147483802" r:id="rId6"/>
    <p:sldLayoutId id="2147483803" r:id="rId7"/>
  </p:sldLayoutIdLst>
  <p:hf sldNum="0" hdr="0" ftr="0" dt="0"/>
  <p:txStyles>
    <p:titleStyle>
      <a:lvl1pPr algn="l" defTabSz="914400" rtl="0" eaLnBrk="1" latinLnBrk="0" hangingPunct="1">
        <a:lnSpc>
          <a:spcPct val="90000"/>
        </a:lnSpc>
        <a:spcBef>
          <a:spcPct val="0"/>
        </a:spcBef>
        <a:buNone/>
        <a:defRPr sz="3200" kern="1200" cap="all" spc="0" baseline="0">
          <a:solidFill>
            <a:schemeClr val="accent5"/>
          </a:solidFill>
          <a:latin typeface="+mj-lt"/>
          <a:ea typeface="+mj-ea"/>
          <a:cs typeface="+mj-cs"/>
        </a:defRPr>
      </a:lvl1pPr>
    </p:titleStyle>
    <p:bodyStyle>
      <a:lvl1pPr marL="360000" indent="-360000" algn="l" defTabSz="914400" rtl="0" eaLnBrk="1" latinLnBrk="0" hangingPunct="1">
        <a:lnSpc>
          <a:spcPct val="90000"/>
        </a:lnSpc>
        <a:spcBef>
          <a:spcPts val="1000"/>
        </a:spcBef>
        <a:buClr>
          <a:schemeClr val="accent2"/>
        </a:buClr>
        <a:buFontTx/>
        <a:buBlip>
          <a:blip r:embed="rId10"/>
        </a:buBlip>
        <a:defRPr sz="1500" kern="1200">
          <a:solidFill>
            <a:schemeClr val="tx1"/>
          </a:solidFill>
          <a:latin typeface="+mn-lt"/>
          <a:ea typeface="+mn-ea"/>
          <a:cs typeface="+mn-cs"/>
        </a:defRPr>
      </a:lvl1pPr>
      <a:lvl2pPr marL="720000" indent="-360000" algn="l" defTabSz="914400" rtl="0" eaLnBrk="1" latinLnBrk="0" hangingPunct="1">
        <a:lnSpc>
          <a:spcPct val="90000"/>
        </a:lnSpc>
        <a:spcBef>
          <a:spcPts val="500"/>
        </a:spcBef>
        <a:buClr>
          <a:schemeClr val="accent2"/>
        </a:buClr>
        <a:buFontTx/>
        <a:buBlip>
          <a:blip r:embed="rId10"/>
        </a:buBlip>
        <a:defRPr sz="1500" kern="1200">
          <a:solidFill>
            <a:schemeClr val="tx1"/>
          </a:solidFill>
          <a:latin typeface="+mn-lt"/>
          <a:ea typeface="+mn-ea"/>
          <a:cs typeface="+mn-cs"/>
        </a:defRPr>
      </a:lvl2pPr>
      <a:lvl3pPr marL="1080000" indent="-360000" algn="l" defTabSz="914400" rtl="0" eaLnBrk="1" latinLnBrk="0" hangingPunct="1">
        <a:lnSpc>
          <a:spcPct val="90000"/>
        </a:lnSpc>
        <a:spcBef>
          <a:spcPts val="500"/>
        </a:spcBef>
        <a:buClr>
          <a:schemeClr val="accent2"/>
        </a:buClr>
        <a:buFontTx/>
        <a:buBlip>
          <a:blip r:embed="rId10"/>
        </a:buBlip>
        <a:defRPr sz="1500" kern="1200">
          <a:solidFill>
            <a:schemeClr val="tx1"/>
          </a:solidFill>
          <a:latin typeface="+mn-lt"/>
          <a:ea typeface="+mn-ea"/>
          <a:cs typeface="+mn-cs"/>
        </a:defRPr>
      </a:lvl3pPr>
      <a:lvl4pPr marL="1440000" indent="-360000" algn="l" defTabSz="914400" rtl="0" eaLnBrk="1" latinLnBrk="0" hangingPunct="1">
        <a:lnSpc>
          <a:spcPct val="90000"/>
        </a:lnSpc>
        <a:spcBef>
          <a:spcPts val="500"/>
        </a:spcBef>
        <a:buClr>
          <a:schemeClr val="accent2"/>
        </a:buClr>
        <a:buFontTx/>
        <a:buBlip>
          <a:blip r:embed="rId10"/>
        </a:buBlip>
        <a:defRPr sz="1500" kern="1200">
          <a:solidFill>
            <a:schemeClr val="tx1"/>
          </a:solidFill>
          <a:latin typeface="+mn-lt"/>
          <a:ea typeface="+mn-ea"/>
          <a:cs typeface="+mn-cs"/>
        </a:defRPr>
      </a:lvl4pPr>
      <a:lvl5pPr marL="1800000" indent="-360000" algn="l" defTabSz="914400" rtl="0" eaLnBrk="1" latinLnBrk="0" hangingPunct="1">
        <a:lnSpc>
          <a:spcPct val="90000"/>
        </a:lnSpc>
        <a:spcBef>
          <a:spcPts val="500"/>
        </a:spcBef>
        <a:buClr>
          <a:schemeClr val="accent2"/>
        </a:buClr>
        <a:buFontTx/>
        <a:buBlip>
          <a:blip r:embed="rId10"/>
        </a:buBlip>
        <a:defRPr sz="15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Masters/slideMaster1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01723" y="320675"/>
            <a:ext cx="10654922"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1108315" y="1666710"/>
            <a:ext cx="10248330" cy="403082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5" name="Rectangle 14"/>
          <p:cNvSpPr/>
          <p:nvPr userDrawn="1"/>
        </p:nvSpPr>
        <p:spPr>
          <a:xfrm>
            <a:off x="0" y="0"/>
            <a:ext cx="156117"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37A1E"/>
              </a:solidFill>
            </a:endParaRPr>
          </a:p>
        </p:txBody>
      </p:sp>
      <p:pic>
        <p:nvPicPr>
          <p:cNvPr id="6" name="Picture 5"/>
          <p:cNvPicPr>
            <a:picLocks noChangeAspect="1"/>
          </p:cNvPicPr>
          <p:nvPr userDrawn="1"/>
        </p:nvPicPr>
        <p:blipFill>
          <a:blip r:embed="rId9"/>
          <a:stretch>
            <a:fillRect/>
          </a:stretch>
        </p:blipFill>
        <p:spPr>
          <a:xfrm>
            <a:off x="10655300" y="6093929"/>
            <a:ext cx="1143000" cy="393700"/>
          </a:xfrm>
          <a:prstGeom prst="rect">
            <a:avLst/>
          </a:prstGeom>
        </p:spPr>
      </p:pic>
    </p:spTree>
    <p:extLst>
      <p:ext uri="{BB962C8B-B14F-4D97-AF65-F5344CB8AC3E}">
        <p14:creationId xmlns:p14="http://schemas.microsoft.com/office/powerpoint/2010/main" val="1850546126"/>
      </p:ext>
    </p:extLst>
  </p:cSld>
  <p:clrMap bg1="lt1" tx1="dk1" bg2="lt2" tx2="dk2" accent1="accent1" accent2="accent2" accent3="accent3" accent4="accent4" accent5="accent5" accent6="accent6" hlink="hlink" folHlink="folHlink"/>
  <p:sldLayoutIdLst>
    <p:sldLayoutId id="2147483805" r:id="rId1"/>
    <p:sldLayoutId id="2147483806" r:id="rId2"/>
    <p:sldLayoutId id="2147483807" r:id="rId3"/>
    <p:sldLayoutId id="2147483808" r:id="rId4"/>
    <p:sldLayoutId id="2147483809" r:id="rId5"/>
    <p:sldLayoutId id="2147483810" r:id="rId6"/>
    <p:sldLayoutId id="2147483811" r:id="rId7"/>
  </p:sldLayoutIdLst>
  <p:hf sldNum="0" hdr="0" ftr="0" dt="0"/>
  <p:txStyles>
    <p:titleStyle>
      <a:lvl1pPr algn="l" defTabSz="914400" rtl="0" eaLnBrk="1" latinLnBrk="0" hangingPunct="1">
        <a:lnSpc>
          <a:spcPct val="90000"/>
        </a:lnSpc>
        <a:spcBef>
          <a:spcPct val="0"/>
        </a:spcBef>
        <a:buNone/>
        <a:defRPr sz="3200" kern="1200" cap="all" spc="0" baseline="0">
          <a:solidFill>
            <a:schemeClr val="accent6"/>
          </a:solidFill>
          <a:latin typeface="+mj-lt"/>
          <a:ea typeface="+mj-ea"/>
          <a:cs typeface="+mj-cs"/>
        </a:defRPr>
      </a:lvl1pPr>
    </p:titleStyle>
    <p:bodyStyle>
      <a:lvl1pPr marL="360000" indent="-360000" algn="l" defTabSz="914400" rtl="0" eaLnBrk="1" latinLnBrk="0" hangingPunct="1">
        <a:lnSpc>
          <a:spcPct val="90000"/>
        </a:lnSpc>
        <a:spcBef>
          <a:spcPts val="1000"/>
        </a:spcBef>
        <a:buClr>
          <a:schemeClr val="accent2"/>
        </a:buClr>
        <a:buFontTx/>
        <a:buBlip>
          <a:blip r:embed="rId10"/>
        </a:buBlip>
        <a:defRPr sz="1500" kern="1200">
          <a:solidFill>
            <a:schemeClr val="tx1"/>
          </a:solidFill>
          <a:latin typeface="+mn-lt"/>
          <a:ea typeface="+mn-ea"/>
          <a:cs typeface="+mn-cs"/>
        </a:defRPr>
      </a:lvl1pPr>
      <a:lvl2pPr marL="720000" indent="-360000" algn="l" defTabSz="914400" rtl="0" eaLnBrk="1" latinLnBrk="0" hangingPunct="1">
        <a:lnSpc>
          <a:spcPct val="90000"/>
        </a:lnSpc>
        <a:spcBef>
          <a:spcPts val="500"/>
        </a:spcBef>
        <a:buClr>
          <a:schemeClr val="accent2"/>
        </a:buClr>
        <a:buFontTx/>
        <a:buBlip>
          <a:blip r:embed="rId10"/>
        </a:buBlip>
        <a:defRPr sz="1500" kern="1200">
          <a:solidFill>
            <a:schemeClr val="tx1"/>
          </a:solidFill>
          <a:latin typeface="+mn-lt"/>
          <a:ea typeface="+mn-ea"/>
          <a:cs typeface="+mn-cs"/>
        </a:defRPr>
      </a:lvl2pPr>
      <a:lvl3pPr marL="1080000" indent="-360000" algn="l" defTabSz="914400" rtl="0" eaLnBrk="1" latinLnBrk="0" hangingPunct="1">
        <a:lnSpc>
          <a:spcPct val="90000"/>
        </a:lnSpc>
        <a:spcBef>
          <a:spcPts val="500"/>
        </a:spcBef>
        <a:buClr>
          <a:schemeClr val="accent2"/>
        </a:buClr>
        <a:buFontTx/>
        <a:buBlip>
          <a:blip r:embed="rId10"/>
        </a:buBlip>
        <a:defRPr sz="1500" kern="1200">
          <a:solidFill>
            <a:schemeClr val="tx1"/>
          </a:solidFill>
          <a:latin typeface="+mn-lt"/>
          <a:ea typeface="+mn-ea"/>
          <a:cs typeface="+mn-cs"/>
        </a:defRPr>
      </a:lvl3pPr>
      <a:lvl4pPr marL="1440000" indent="-360000" algn="l" defTabSz="914400" rtl="0" eaLnBrk="1" latinLnBrk="0" hangingPunct="1">
        <a:lnSpc>
          <a:spcPct val="90000"/>
        </a:lnSpc>
        <a:spcBef>
          <a:spcPts val="500"/>
        </a:spcBef>
        <a:buClr>
          <a:schemeClr val="accent2"/>
        </a:buClr>
        <a:buFontTx/>
        <a:buBlip>
          <a:blip r:embed="rId10"/>
        </a:buBlip>
        <a:defRPr sz="1500" kern="1200">
          <a:solidFill>
            <a:schemeClr val="tx1"/>
          </a:solidFill>
          <a:latin typeface="+mn-lt"/>
          <a:ea typeface="+mn-ea"/>
          <a:cs typeface="+mn-cs"/>
        </a:defRPr>
      </a:lvl4pPr>
      <a:lvl5pPr marL="1800000" indent="-360000" algn="l" defTabSz="914400" rtl="0" eaLnBrk="1" latinLnBrk="0" hangingPunct="1">
        <a:lnSpc>
          <a:spcPct val="90000"/>
        </a:lnSpc>
        <a:spcBef>
          <a:spcPts val="500"/>
        </a:spcBef>
        <a:buClr>
          <a:schemeClr val="accent2"/>
        </a:buClr>
        <a:buFontTx/>
        <a:buBlip>
          <a:blip r:embed="rId10"/>
        </a:buBlip>
        <a:defRPr sz="15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Masters/slideMaster1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01723" y="320675"/>
            <a:ext cx="10654922"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1108315" y="1666710"/>
            <a:ext cx="10248330" cy="403082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5" name="Rectangle 14"/>
          <p:cNvSpPr/>
          <p:nvPr userDrawn="1"/>
        </p:nvSpPr>
        <p:spPr>
          <a:xfrm>
            <a:off x="0" y="0"/>
            <a:ext cx="156117" cy="6858000"/>
          </a:xfrm>
          <a:prstGeom prst="rect">
            <a:avLst/>
          </a:prstGeom>
          <a:solidFill>
            <a:srgbClr val="019F9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37A1E"/>
              </a:solidFill>
            </a:endParaRPr>
          </a:p>
        </p:txBody>
      </p:sp>
      <p:pic>
        <p:nvPicPr>
          <p:cNvPr id="6" name="Picture 5"/>
          <p:cNvPicPr>
            <a:picLocks noChangeAspect="1"/>
          </p:cNvPicPr>
          <p:nvPr userDrawn="1"/>
        </p:nvPicPr>
        <p:blipFill>
          <a:blip r:embed="rId9"/>
          <a:stretch>
            <a:fillRect/>
          </a:stretch>
        </p:blipFill>
        <p:spPr>
          <a:xfrm>
            <a:off x="10655300" y="6093929"/>
            <a:ext cx="1143000" cy="393700"/>
          </a:xfrm>
          <a:prstGeom prst="rect">
            <a:avLst/>
          </a:prstGeom>
        </p:spPr>
      </p:pic>
    </p:spTree>
    <p:extLst>
      <p:ext uri="{BB962C8B-B14F-4D97-AF65-F5344CB8AC3E}">
        <p14:creationId xmlns:p14="http://schemas.microsoft.com/office/powerpoint/2010/main" val="2152848278"/>
      </p:ext>
    </p:extLst>
  </p:cSld>
  <p:clrMap bg1="lt1" tx1="dk1" bg2="lt2" tx2="dk2" accent1="accent1" accent2="accent2" accent3="accent3" accent4="accent4" accent5="accent5" accent6="accent6" hlink="hlink" folHlink="folHlink"/>
  <p:sldLayoutIdLst>
    <p:sldLayoutId id="2147483813" r:id="rId1"/>
    <p:sldLayoutId id="2147483814" r:id="rId2"/>
    <p:sldLayoutId id="2147483815" r:id="rId3"/>
    <p:sldLayoutId id="2147483816" r:id="rId4"/>
    <p:sldLayoutId id="2147483817" r:id="rId5"/>
    <p:sldLayoutId id="2147483818" r:id="rId6"/>
    <p:sldLayoutId id="2147483819" r:id="rId7"/>
  </p:sldLayoutIdLst>
  <p:hf sldNum="0" hdr="0" ftr="0" dt="0"/>
  <p:txStyles>
    <p:titleStyle>
      <a:lvl1pPr algn="l" defTabSz="914400" rtl="0" eaLnBrk="1" latinLnBrk="0" hangingPunct="1">
        <a:lnSpc>
          <a:spcPct val="90000"/>
        </a:lnSpc>
        <a:spcBef>
          <a:spcPct val="0"/>
        </a:spcBef>
        <a:buNone/>
        <a:defRPr sz="3200" kern="1200" cap="all" spc="0" baseline="0">
          <a:solidFill>
            <a:srgbClr val="019F90"/>
          </a:solidFill>
          <a:latin typeface="+mj-lt"/>
          <a:ea typeface="+mj-ea"/>
          <a:cs typeface="+mj-cs"/>
        </a:defRPr>
      </a:lvl1pPr>
    </p:titleStyle>
    <p:bodyStyle>
      <a:lvl1pPr marL="360000" indent="-360000" algn="l" defTabSz="914400" rtl="0" eaLnBrk="1" latinLnBrk="0" hangingPunct="1">
        <a:lnSpc>
          <a:spcPct val="90000"/>
        </a:lnSpc>
        <a:spcBef>
          <a:spcPts val="1000"/>
        </a:spcBef>
        <a:buClr>
          <a:schemeClr val="accent2"/>
        </a:buClr>
        <a:buFontTx/>
        <a:buBlip>
          <a:blip r:embed="rId10"/>
        </a:buBlip>
        <a:defRPr sz="1500" kern="1200">
          <a:solidFill>
            <a:schemeClr val="tx1"/>
          </a:solidFill>
          <a:latin typeface="+mn-lt"/>
          <a:ea typeface="+mn-ea"/>
          <a:cs typeface="+mn-cs"/>
        </a:defRPr>
      </a:lvl1pPr>
      <a:lvl2pPr marL="720000" indent="-360000" algn="l" defTabSz="914400" rtl="0" eaLnBrk="1" latinLnBrk="0" hangingPunct="1">
        <a:lnSpc>
          <a:spcPct val="90000"/>
        </a:lnSpc>
        <a:spcBef>
          <a:spcPts val="500"/>
        </a:spcBef>
        <a:buClr>
          <a:schemeClr val="accent2"/>
        </a:buClr>
        <a:buFontTx/>
        <a:buBlip>
          <a:blip r:embed="rId10"/>
        </a:buBlip>
        <a:defRPr sz="1500" kern="1200">
          <a:solidFill>
            <a:schemeClr val="tx1"/>
          </a:solidFill>
          <a:latin typeface="+mn-lt"/>
          <a:ea typeface="+mn-ea"/>
          <a:cs typeface="+mn-cs"/>
        </a:defRPr>
      </a:lvl2pPr>
      <a:lvl3pPr marL="1080000" indent="-360000" algn="l" defTabSz="914400" rtl="0" eaLnBrk="1" latinLnBrk="0" hangingPunct="1">
        <a:lnSpc>
          <a:spcPct val="90000"/>
        </a:lnSpc>
        <a:spcBef>
          <a:spcPts val="500"/>
        </a:spcBef>
        <a:buClr>
          <a:schemeClr val="accent2"/>
        </a:buClr>
        <a:buFontTx/>
        <a:buBlip>
          <a:blip r:embed="rId10"/>
        </a:buBlip>
        <a:defRPr sz="1500" kern="1200">
          <a:solidFill>
            <a:schemeClr val="tx1"/>
          </a:solidFill>
          <a:latin typeface="+mn-lt"/>
          <a:ea typeface="+mn-ea"/>
          <a:cs typeface="+mn-cs"/>
        </a:defRPr>
      </a:lvl3pPr>
      <a:lvl4pPr marL="1440000" indent="-360000" algn="l" defTabSz="914400" rtl="0" eaLnBrk="1" latinLnBrk="0" hangingPunct="1">
        <a:lnSpc>
          <a:spcPct val="90000"/>
        </a:lnSpc>
        <a:spcBef>
          <a:spcPts val="500"/>
        </a:spcBef>
        <a:buClr>
          <a:schemeClr val="accent2"/>
        </a:buClr>
        <a:buFontTx/>
        <a:buBlip>
          <a:blip r:embed="rId10"/>
        </a:buBlip>
        <a:defRPr sz="1500" kern="1200">
          <a:solidFill>
            <a:schemeClr val="tx1"/>
          </a:solidFill>
          <a:latin typeface="+mn-lt"/>
          <a:ea typeface="+mn-ea"/>
          <a:cs typeface="+mn-cs"/>
        </a:defRPr>
      </a:lvl4pPr>
      <a:lvl5pPr marL="1800000" indent="-360000" algn="l" defTabSz="914400" rtl="0" eaLnBrk="1" latinLnBrk="0" hangingPunct="1">
        <a:lnSpc>
          <a:spcPct val="90000"/>
        </a:lnSpc>
        <a:spcBef>
          <a:spcPts val="500"/>
        </a:spcBef>
        <a:buClr>
          <a:schemeClr val="accent2"/>
        </a:buClr>
        <a:buFontTx/>
        <a:buBlip>
          <a:blip r:embed="rId10"/>
        </a:buBlip>
        <a:defRPr sz="15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01723" y="320675"/>
            <a:ext cx="10654922"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1108315" y="1666710"/>
            <a:ext cx="10248330" cy="403082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5" name="Rectangle 14"/>
          <p:cNvSpPr/>
          <p:nvPr userDrawn="1"/>
        </p:nvSpPr>
        <p:spPr>
          <a:xfrm>
            <a:off x="1" y="0"/>
            <a:ext cx="156117"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n>
                <a:noFill/>
              </a:ln>
              <a:solidFill>
                <a:srgbClr val="F37A1E"/>
              </a:solidFill>
            </a:endParaRPr>
          </a:p>
        </p:txBody>
      </p:sp>
      <p:pic>
        <p:nvPicPr>
          <p:cNvPr id="7" name="Picture 6"/>
          <p:cNvPicPr>
            <a:picLocks noChangeAspect="1"/>
          </p:cNvPicPr>
          <p:nvPr userDrawn="1"/>
        </p:nvPicPr>
        <p:blipFill>
          <a:blip r:embed="rId9"/>
          <a:stretch>
            <a:fillRect/>
          </a:stretch>
        </p:blipFill>
        <p:spPr>
          <a:xfrm>
            <a:off x="10655300" y="6093929"/>
            <a:ext cx="1143000" cy="393700"/>
          </a:xfrm>
          <a:prstGeom prst="rect">
            <a:avLst/>
          </a:prstGeom>
        </p:spPr>
      </p:pic>
      <p:sp>
        <p:nvSpPr>
          <p:cNvPr id="6" name="Slide Number Placeholder 4"/>
          <p:cNvSpPr>
            <a:spLocks noGrp="1"/>
          </p:cNvSpPr>
          <p:nvPr>
            <p:ph type="sldNum" sz="quarter" idx="4"/>
          </p:nvPr>
        </p:nvSpPr>
        <p:spPr>
          <a:xfrm>
            <a:off x="701723" y="6200203"/>
            <a:ext cx="675341" cy="313842"/>
          </a:xfrm>
          <a:prstGeom prst="rect">
            <a:avLst/>
          </a:prstGeom>
        </p:spPr>
        <p:txBody>
          <a:bodyPr vert="horz" lIns="91440" tIns="45720" rIns="91440" bIns="45720" rtlCol="0" anchor="ctr"/>
          <a:lstStyle>
            <a:lvl1pPr algn="l">
              <a:defRPr sz="1200">
                <a:solidFill>
                  <a:schemeClr val="bg1">
                    <a:lumMod val="50000"/>
                  </a:schemeClr>
                </a:solidFill>
              </a:defRPr>
            </a:lvl1pPr>
          </a:lstStyle>
          <a:p>
            <a:fld id="{709D0F0C-F01B-304A-9B25-4C8B735AE635}" type="slidenum">
              <a:rPr lang="en-US" smtClean="0"/>
              <a:pPr/>
              <a:t>‹#›</a:t>
            </a:fld>
            <a:endParaRPr lang="en-US" dirty="0"/>
          </a:p>
        </p:txBody>
      </p:sp>
    </p:spTree>
    <p:extLst>
      <p:ext uri="{BB962C8B-B14F-4D97-AF65-F5344CB8AC3E}">
        <p14:creationId xmlns:p14="http://schemas.microsoft.com/office/powerpoint/2010/main" val="665870342"/>
      </p:ext>
    </p:extLst>
  </p:cSld>
  <p:clrMap bg1="lt1" tx1="dk1" bg2="lt2" tx2="dk2" accent1="accent1" accent2="accent2" accent3="accent3" accent4="accent4" accent5="accent5" accent6="accent6" hlink="hlink" folHlink="folHlink"/>
  <p:sldLayoutIdLst>
    <p:sldLayoutId id="2147483708" r:id="rId1"/>
    <p:sldLayoutId id="2147483709" r:id="rId2"/>
    <p:sldLayoutId id="2147483710" r:id="rId3"/>
    <p:sldLayoutId id="2147483711" r:id="rId4"/>
    <p:sldLayoutId id="2147483712" r:id="rId5"/>
    <p:sldLayoutId id="2147483713" r:id="rId6"/>
    <p:sldLayoutId id="2147483714" r:id="rId7"/>
  </p:sldLayoutIdLst>
  <p:hf sldNum="0" hdr="0" ftr="0" dt="0"/>
  <p:txStyles>
    <p:titleStyle>
      <a:lvl1pPr algn="l" defTabSz="914400" rtl="0" eaLnBrk="1" latinLnBrk="0" hangingPunct="1">
        <a:lnSpc>
          <a:spcPct val="90000"/>
        </a:lnSpc>
        <a:spcBef>
          <a:spcPct val="0"/>
        </a:spcBef>
        <a:buNone/>
        <a:defRPr sz="3200" kern="1200" cap="all" spc="0" baseline="0">
          <a:solidFill>
            <a:srgbClr val="F37A1E"/>
          </a:solidFill>
          <a:latin typeface="+mj-lt"/>
          <a:ea typeface="+mj-ea"/>
          <a:cs typeface="+mj-cs"/>
        </a:defRPr>
      </a:lvl1pPr>
    </p:titleStyle>
    <p:bodyStyle>
      <a:lvl1pPr marL="360000" indent="-360000" algn="l" defTabSz="914400" rtl="0" eaLnBrk="1" latinLnBrk="0" hangingPunct="1">
        <a:lnSpc>
          <a:spcPct val="90000"/>
        </a:lnSpc>
        <a:spcBef>
          <a:spcPts val="1000"/>
        </a:spcBef>
        <a:buClr>
          <a:schemeClr val="accent2"/>
        </a:buClr>
        <a:buFontTx/>
        <a:buBlip>
          <a:blip r:embed="rId10"/>
        </a:buBlip>
        <a:defRPr sz="1500" kern="1200">
          <a:solidFill>
            <a:schemeClr val="tx1"/>
          </a:solidFill>
          <a:latin typeface="+mn-lt"/>
          <a:ea typeface="+mn-ea"/>
          <a:cs typeface="+mn-cs"/>
        </a:defRPr>
      </a:lvl1pPr>
      <a:lvl2pPr marL="720000" indent="-360000" algn="l" defTabSz="914400" rtl="0" eaLnBrk="1" latinLnBrk="0" hangingPunct="1">
        <a:lnSpc>
          <a:spcPct val="90000"/>
        </a:lnSpc>
        <a:spcBef>
          <a:spcPts val="500"/>
        </a:spcBef>
        <a:buClr>
          <a:schemeClr val="accent2"/>
        </a:buClr>
        <a:buFontTx/>
        <a:buBlip>
          <a:blip r:embed="rId10"/>
        </a:buBlip>
        <a:defRPr sz="1500" kern="1200">
          <a:solidFill>
            <a:schemeClr val="tx1"/>
          </a:solidFill>
          <a:latin typeface="+mn-lt"/>
          <a:ea typeface="+mn-ea"/>
          <a:cs typeface="+mn-cs"/>
        </a:defRPr>
      </a:lvl2pPr>
      <a:lvl3pPr marL="1080000" indent="-360000" algn="l" defTabSz="914400" rtl="0" eaLnBrk="1" latinLnBrk="0" hangingPunct="1">
        <a:lnSpc>
          <a:spcPct val="90000"/>
        </a:lnSpc>
        <a:spcBef>
          <a:spcPts val="500"/>
        </a:spcBef>
        <a:buClr>
          <a:schemeClr val="accent2"/>
        </a:buClr>
        <a:buFontTx/>
        <a:buBlip>
          <a:blip r:embed="rId10"/>
        </a:buBlip>
        <a:defRPr sz="1500" kern="1200">
          <a:solidFill>
            <a:schemeClr val="tx1"/>
          </a:solidFill>
          <a:latin typeface="+mn-lt"/>
          <a:ea typeface="+mn-ea"/>
          <a:cs typeface="+mn-cs"/>
        </a:defRPr>
      </a:lvl3pPr>
      <a:lvl4pPr marL="1440000" indent="-360000" algn="l" defTabSz="914400" rtl="0" eaLnBrk="1" latinLnBrk="0" hangingPunct="1">
        <a:lnSpc>
          <a:spcPct val="90000"/>
        </a:lnSpc>
        <a:spcBef>
          <a:spcPts val="500"/>
        </a:spcBef>
        <a:buClr>
          <a:schemeClr val="accent2"/>
        </a:buClr>
        <a:buFontTx/>
        <a:buBlip>
          <a:blip r:embed="rId10"/>
        </a:buBlip>
        <a:defRPr sz="1500" kern="1200">
          <a:solidFill>
            <a:schemeClr val="tx1"/>
          </a:solidFill>
          <a:latin typeface="+mn-lt"/>
          <a:ea typeface="+mn-ea"/>
          <a:cs typeface="+mn-cs"/>
        </a:defRPr>
      </a:lvl4pPr>
      <a:lvl5pPr marL="1800000" indent="-360000" algn="l" defTabSz="914400" rtl="0" eaLnBrk="1" latinLnBrk="0" hangingPunct="1">
        <a:lnSpc>
          <a:spcPct val="90000"/>
        </a:lnSpc>
        <a:spcBef>
          <a:spcPts val="500"/>
        </a:spcBef>
        <a:buClr>
          <a:schemeClr val="accent2"/>
        </a:buClr>
        <a:buFontTx/>
        <a:buBlip>
          <a:blip r:embed="rId10"/>
        </a:buBlip>
        <a:defRPr sz="15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01723" y="320675"/>
            <a:ext cx="10654922"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1108315" y="1666710"/>
            <a:ext cx="10248330" cy="403082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5" name="Rectangle 14"/>
          <p:cNvSpPr/>
          <p:nvPr userDrawn="1"/>
        </p:nvSpPr>
        <p:spPr>
          <a:xfrm>
            <a:off x="1" y="0"/>
            <a:ext cx="156117" cy="6858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n>
                <a:noFill/>
              </a:ln>
              <a:solidFill>
                <a:srgbClr val="F37A1E"/>
              </a:solidFill>
            </a:endParaRPr>
          </a:p>
        </p:txBody>
      </p:sp>
      <p:pic>
        <p:nvPicPr>
          <p:cNvPr id="7" name="Picture 6"/>
          <p:cNvPicPr>
            <a:picLocks noChangeAspect="1"/>
          </p:cNvPicPr>
          <p:nvPr userDrawn="1"/>
        </p:nvPicPr>
        <p:blipFill>
          <a:blip r:embed="rId9"/>
          <a:stretch>
            <a:fillRect/>
          </a:stretch>
        </p:blipFill>
        <p:spPr>
          <a:xfrm>
            <a:off x="10655300" y="6093929"/>
            <a:ext cx="1143000" cy="393700"/>
          </a:xfrm>
          <a:prstGeom prst="rect">
            <a:avLst/>
          </a:prstGeom>
        </p:spPr>
      </p:pic>
    </p:spTree>
    <p:extLst>
      <p:ext uri="{BB962C8B-B14F-4D97-AF65-F5344CB8AC3E}">
        <p14:creationId xmlns:p14="http://schemas.microsoft.com/office/powerpoint/2010/main" val="1263958651"/>
      </p:ext>
    </p:extLst>
  </p:cSld>
  <p:clrMap bg1="lt1" tx1="dk1" bg2="lt2" tx2="dk2" accent1="accent1" accent2="accent2" accent3="accent3" accent4="accent4" accent5="accent5" accent6="accent6" hlink="hlink" folHlink="folHlink"/>
  <p:sldLayoutIdLst>
    <p:sldLayoutId id="2147483717" r:id="rId1"/>
    <p:sldLayoutId id="2147483718" r:id="rId2"/>
    <p:sldLayoutId id="2147483719" r:id="rId3"/>
    <p:sldLayoutId id="2147483720" r:id="rId4"/>
    <p:sldLayoutId id="2147483721" r:id="rId5"/>
    <p:sldLayoutId id="2147483722" r:id="rId6"/>
    <p:sldLayoutId id="2147483723" r:id="rId7"/>
  </p:sldLayoutIdLst>
  <p:hf sldNum="0" hdr="0" ftr="0" dt="0"/>
  <p:txStyles>
    <p:titleStyle>
      <a:lvl1pPr algn="l" defTabSz="914400" rtl="0" eaLnBrk="1" latinLnBrk="0" hangingPunct="1">
        <a:lnSpc>
          <a:spcPct val="90000"/>
        </a:lnSpc>
        <a:spcBef>
          <a:spcPct val="0"/>
        </a:spcBef>
        <a:buNone/>
        <a:defRPr sz="3200" kern="1200" cap="all" spc="0" baseline="0">
          <a:solidFill>
            <a:schemeClr val="accent3"/>
          </a:solidFill>
          <a:latin typeface="+mj-lt"/>
          <a:ea typeface="+mj-ea"/>
          <a:cs typeface="+mj-cs"/>
        </a:defRPr>
      </a:lvl1pPr>
    </p:titleStyle>
    <p:bodyStyle>
      <a:lvl1pPr marL="360000" indent="-360000" algn="l" defTabSz="914400" rtl="0" eaLnBrk="1" latinLnBrk="0" hangingPunct="1">
        <a:lnSpc>
          <a:spcPct val="90000"/>
        </a:lnSpc>
        <a:spcBef>
          <a:spcPts val="1000"/>
        </a:spcBef>
        <a:buClr>
          <a:schemeClr val="accent2"/>
        </a:buClr>
        <a:buFontTx/>
        <a:buBlip>
          <a:blip r:embed="rId10"/>
        </a:buBlip>
        <a:defRPr sz="1500" kern="1200">
          <a:solidFill>
            <a:schemeClr val="tx1"/>
          </a:solidFill>
          <a:latin typeface="+mn-lt"/>
          <a:ea typeface="+mn-ea"/>
          <a:cs typeface="+mn-cs"/>
        </a:defRPr>
      </a:lvl1pPr>
      <a:lvl2pPr marL="720000" indent="-360000" algn="l" defTabSz="914400" rtl="0" eaLnBrk="1" latinLnBrk="0" hangingPunct="1">
        <a:lnSpc>
          <a:spcPct val="90000"/>
        </a:lnSpc>
        <a:spcBef>
          <a:spcPts val="500"/>
        </a:spcBef>
        <a:buClr>
          <a:schemeClr val="accent2"/>
        </a:buClr>
        <a:buFontTx/>
        <a:buBlip>
          <a:blip r:embed="rId10"/>
        </a:buBlip>
        <a:defRPr sz="1500" kern="1200">
          <a:solidFill>
            <a:schemeClr val="tx1"/>
          </a:solidFill>
          <a:latin typeface="+mn-lt"/>
          <a:ea typeface="+mn-ea"/>
          <a:cs typeface="+mn-cs"/>
        </a:defRPr>
      </a:lvl2pPr>
      <a:lvl3pPr marL="1080000" indent="-360000" algn="l" defTabSz="914400" rtl="0" eaLnBrk="1" latinLnBrk="0" hangingPunct="1">
        <a:lnSpc>
          <a:spcPct val="90000"/>
        </a:lnSpc>
        <a:spcBef>
          <a:spcPts val="500"/>
        </a:spcBef>
        <a:buClr>
          <a:schemeClr val="accent2"/>
        </a:buClr>
        <a:buFontTx/>
        <a:buBlip>
          <a:blip r:embed="rId10"/>
        </a:buBlip>
        <a:defRPr sz="1500" kern="1200">
          <a:solidFill>
            <a:schemeClr val="tx1"/>
          </a:solidFill>
          <a:latin typeface="+mn-lt"/>
          <a:ea typeface="+mn-ea"/>
          <a:cs typeface="+mn-cs"/>
        </a:defRPr>
      </a:lvl3pPr>
      <a:lvl4pPr marL="1440000" indent="-360000" algn="l" defTabSz="914400" rtl="0" eaLnBrk="1" latinLnBrk="0" hangingPunct="1">
        <a:lnSpc>
          <a:spcPct val="90000"/>
        </a:lnSpc>
        <a:spcBef>
          <a:spcPts val="500"/>
        </a:spcBef>
        <a:buClr>
          <a:schemeClr val="accent2"/>
        </a:buClr>
        <a:buFontTx/>
        <a:buBlip>
          <a:blip r:embed="rId10"/>
        </a:buBlip>
        <a:defRPr sz="1500" kern="1200">
          <a:solidFill>
            <a:schemeClr val="tx1"/>
          </a:solidFill>
          <a:latin typeface="+mn-lt"/>
          <a:ea typeface="+mn-ea"/>
          <a:cs typeface="+mn-cs"/>
        </a:defRPr>
      </a:lvl4pPr>
      <a:lvl5pPr marL="1800000" indent="-360000" algn="l" defTabSz="914400" rtl="0" eaLnBrk="1" latinLnBrk="0" hangingPunct="1">
        <a:lnSpc>
          <a:spcPct val="90000"/>
        </a:lnSpc>
        <a:spcBef>
          <a:spcPts val="500"/>
        </a:spcBef>
        <a:buClr>
          <a:schemeClr val="accent2"/>
        </a:buClr>
        <a:buFontTx/>
        <a:buBlip>
          <a:blip r:embed="rId10"/>
        </a:buBlip>
        <a:defRPr sz="15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01723" y="320675"/>
            <a:ext cx="10654922"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1108315" y="1666710"/>
            <a:ext cx="10248330" cy="403082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5" name="Rectangle 14"/>
          <p:cNvSpPr/>
          <p:nvPr userDrawn="1"/>
        </p:nvSpPr>
        <p:spPr>
          <a:xfrm>
            <a:off x="0" y="0"/>
            <a:ext cx="156117" cy="6858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n>
                <a:noFill/>
              </a:ln>
              <a:solidFill>
                <a:srgbClr val="F37A1E"/>
              </a:solidFill>
            </a:endParaRPr>
          </a:p>
        </p:txBody>
      </p:sp>
      <p:pic>
        <p:nvPicPr>
          <p:cNvPr id="6" name="Picture 5"/>
          <p:cNvPicPr>
            <a:picLocks noChangeAspect="1"/>
          </p:cNvPicPr>
          <p:nvPr userDrawn="1"/>
        </p:nvPicPr>
        <p:blipFill>
          <a:blip r:embed="rId9"/>
          <a:stretch>
            <a:fillRect/>
          </a:stretch>
        </p:blipFill>
        <p:spPr>
          <a:xfrm>
            <a:off x="10655300" y="6093929"/>
            <a:ext cx="1143000" cy="393700"/>
          </a:xfrm>
          <a:prstGeom prst="rect">
            <a:avLst/>
          </a:prstGeom>
        </p:spPr>
      </p:pic>
    </p:spTree>
    <p:extLst>
      <p:ext uri="{BB962C8B-B14F-4D97-AF65-F5344CB8AC3E}">
        <p14:creationId xmlns:p14="http://schemas.microsoft.com/office/powerpoint/2010/main" val="783852836"/>
      </p:ext>
    </p:extLst>
  </p:cSld>
  <p:clrMap bg1="lt1" tx1="dk1" bg2="lt2" tx2="dk2" accent1="accent1" accent2="accent2" accent3="accent3" accent4="accent4" accent5="accent5" accent6="accent6" hlink="hlink" folHlink="folHlink"/>
  <p:sldLayoutIdLst>
    <p:sldLayoutId id="2147483735" r:id="rId1"/>
    <p:sldLayoutId id="2147483736" r:id="rId2"/>
    <p:sldLayoutId id="2147483737" r:id="rId3"/>
    <p:sldLayoutId id="2147483738" r:id="rId4"/>
    <p:sldLayoutId id="2147483739" r:id="rId5"/>
    <p:sldLayoutId id="2147483740" r:id="rId6"/>
    <p:sldLayoutId id="2147483741" r:id="rId7"/>
  </p:sldLayoutIdLst>
  <p:hf sldNum="0" hdr="0" ftr="0" dt="0"/>
  <p:txStyles>
    <p:titleStyle>
      <a:lvl1pPr algn="l" defTabSz="914400" rtl="0" eaLnBrk="1" latinLnBrk="0" hangingPunct="1">
        <a:lnSpc>
          <a:spcPct val="90000"/>
        </a:lnSpc>
        <a:spcBef>
          <a:spcPct val="0"/>
        </a:spcBef>
        <a:buNone/>
        <a:defRPr sz="3200" kern="1200" cap="all" spc="0" baseline="0">
          <a:solidFill>
            <a:schemeClr val="accent5"/>
          </a:solidFill>
          <a:latin typeface="+mj-lt"/>
          <a:ea typeface="+mj-ea"/>
          <a:cs typeface="+mj-cs"/>
        </a:defRPr>
      </a:lvl1pPr>
    </p:titleStyle>
    <p:bodyStyle>
      <a:lvl1pPr marL="360000" indent="-360000" algn="l" defTabSz="914400" rtl="0" eaLnBrk="1" latinLnBrk="0" hangingPunct="1">
        <a:lnSpc>
          <a:spcPct val="90000"/>
        </a:lnSpc>
        <a:spcBef>
          <a:spcPts val="1000"/>
        </a:spcBef>
        <a:buClr>
          <a:schemeClr val="accent2"/>
        </a:buClr>
        <a:buFontTx/>
        <a:buBlip>
          <a:blip r:embed="rId10"/>
        </a:buBlip>
        <a:defRPr sz="1500" kern="1200">
          <a:solidFill>
            <a:schemeClr val="tx1"/>
          </a:solidFill>
          <a:latin typeface="+mn-lt"/>
          <a:ea typeface="+mn-ea"/>
          <a:cs typeface="+mn-cs"/>
        </a:defRPr>
      </a:lvl1pPr>
      <a:lvl2pPr marL="720000" indent="-360000" algn="l" defTabSz="914400" rtl="0" eaLnBrk="1" latinLnBrk="0" hangingPunct="1">
        <a:lnSpc>
          <a:spcPct val="90000"/>
        </a:lnSpc>
        <a:spcBef>
          <a:spcPts val="500"/>
        </a:spcBef>
        <a:buClr>
          <a:schemeClr val="accent2"/>
        </a:buClr>
        <a:buFontTx/>
        <a:buBlip>
          <a:blip r:embed="rId10"/>
        </a:buBlip>
        <a:defRPr sz="1500" kern="1200">
          <a:solidFill>
            <a:schemeClr val="tx1"/>
          </a:solidFill>
          <a:latin typeface="+mn-lt"/>
          <a:ea typeface="+mn-ea"/>
          <a:cs typeface="+mn-cs"/>
        </a:defRPr>
      </a:lvl2pPr>
      <a:lvl3pPr marL="1080000" indent="-360000" algn="l" defTabSz="914400" rtl="0" eaLnBrk="1" latinLnBrk="0" hangingPunct="1">
        <a:lnSpc>
          <a:spcPct val="90000"/>
        </a:lnSpc>
        <a:spcBef>
          <a:spcPts val="500"/>
        </a:spcBef>
        <a:buClr>
          <a:schemeClr val="accent2"/>
        </a:buClr>
        <a:buFontTx/>
        <a:buBlip>
          <a:blip r:embed="rId10"/>
        </a:buBlip>
        <a:defRPr sz="1500" kern="1200">
          <a:solidFill>
            <a:schemeClr val="tx1"/>
          </a:solidFill>
          <a:latin typeface="+mn-lt"/>
          <a:ea typeface="+mn-ea"/>
          <a:cs typeface="+mn-cs"/>
        </a:defRPr>
      </a:lvl3pPr>
      <a:lvl4pPr marL="1440000" indent="-360000" algn="l" defTabSz="914400" rtl="0" eaLnBrk="1" latinLnBrk="0" hangingPunct="1">
        <a:lnSpc>
          <a:spcPct val="90000"/>
        </a:lnSpc>
        <a:spcBef>
          <a:spcPts val="500"/>
        </a:spcBef>
        <a:buClr>
          <a:schemeClr val="accent2"/>
        </a:buClr>
        <a:buFontTx/>
        <a:buBlip>
          <a:blip r:embed="rId10"/>
        </a:buBlip>
        <a:defRPr sz="1500" kern="1200">
          <a:solidFill>
            <a:schemeClr val="tx1"/>
          </a:solidFill>
          <a:latin typeface="+mn-lt"/>
          <a:ea typeface="+mn-ea"/>
          <a:cs typeface="+mn-cs"/>
        </a:defRPr>
      </a:lvl4pPr>
      <a:lvl5pPr marL="1800000" indent="-360000" algn="l" defTabSz="914400" rtl="0" eaLnBrk="1" latinLnBrk="0" hangingPunct="1">
        <a:lnSpc>
          <a:spcPct val="90000"/>
        </a:lnSpc>
        <a:spcBef>
          <a:spcPts val="500"/>
        </a:spcBef>
        <a:buClr>
          <a:schemeClr val="accent2"/>
        </a:buClr>
        <a:buFontTx/>
        <a:buBlip>
          <a:blip r:embed="rId10"/>
        </a:buBlip>
        <a:defRPr sz="15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01723" y="320675"/>
            <a:ext cx="10654922"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1108315" y="1666710"/>
            <a:ext cx="10248330" cy="403082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5" name="Rectangle 14"/>
          <p:cNvSpPr/>
          <p:nvPr userDrawn="1"/>
        </p:nvSpPr>
        <p:spPr>
          <a:xfrm>
            <a:off x="0" y="0"/>
            <a:ext cx="156117"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n>
                <a:noFill/>
              </a:ln>
              <a:solidFill>
                <a:srgbClr val="F37A1E"/>
              </a:solidFill>
            </a:endParaRPr>
          </a:p>
        </p:txBody>
      </p:sp>
      <p:pic>
        <p:nvPicPr>
          <p:cNvPr id="6" name="Picture 5"/>
          <p:cNvPicPr>
            <a:picLocks noChangeAspect="1"/>
          </p:cNvPicPr>
          <p:nvPr userDrawn="1"/>
        </p:nvPicPr>
        <p:blipFill>
          <a:blip r:embed="rId9"/>
          <a:stretch>
            <a:fillRect/>
          </a:stretch>
        </p:blipFill>
        <p:spPr>
          <a:xfrm>
            <a:off x="10655300" y="6093929"/>
            <a:ext cx="1143000" cy="393700"/>
          </a:xfrm>
          <a:prstGeom prst="rect">
            <a:avLst/>
          </a:prstGeom>
        </p:spPr>
      </p:pic>
    </p:spTree>
    <p:extLst>
      <p:ext uri="{BB962C8B-B14F-4D97-AF65-F5344CB8AC3E}">
        <p14:creationId xmlns:p14="http://schemas.microsoft.com/office/powerpoint/2010/main" val="2078867881"/>
      </p:ext>
    </p:extLst>
  </p:cSld>
  <p:clrMap bg1="lt1" tx1="dk1" bg2="lt2" tx2="dk2" accent1="accent1" accent2="accent2" accent3="accent3" accent4="accent4" accent5="accent5" accent6="accent6" hlink="hlink" folHlink="folHlink"/>
  <p:sldLayoutIdLst>
    <p:sldLayoutId id="2147483744" r:id="rId1"/>
    <p:sldLayoutId id="2147483745" r:id="rId2"/>
    <p:sldLayoutId id="2147483746" r:id="rId3"/>
    <p:sldLayoutId id="2147483747" r:id="rId4"/>
    <p:sldLayoutId id="2147483748" r:id="rId5"/>
    <p:sldLayoutId id="2147483749" r:id="rId6"/>
    <p:sldLayoutId id="2147483750" r:id="rId7"/>
  </p:sldLayoutIdLst>
  <p:hf sldNum="0" hdr="0" ftr="0" dt="0"/>
  <p:txStyles>
    <p:titleStyle>
      <a:lvl1pPr algn="l" defTabSz="914400" rtl="0" eaLnBrk="1" latinLnBrk="0" hangingPunct="1">
        <a:lnSpc>
          <a:spcPct val="90000"/>
        </a:lnSpc>
        <a:spcBef>
          <a:spcPct val="0"/>
        </a:spcBef>
        <a:buNone/>
        <a:defRPr sz="3200" kern="1200" cap="all" spc="0" baseline="0">
          <a:solidFill>
            <a:schemeClr val="accent6"/>
          </a:solidFill>
          <a:latin typeface="+mj-lt"/>
          <a:ea typeface="+mj-ea"/>
          <a:cs typeface="+mj-cs"/>
        </a:defRPr>
      </a:lvl1pPr>
    </p:titleStyle>
    <p:bodyStyle>
      <a:lvl1pPr marL="360000" indent="-360000" algn="l" defTabSz="914400" rtl="0" eaLnBrk="1" latinLnBrk="0" hangingPunct="1">
        <a:lnSpc>
          <a:spcPct val="90000"/>
        </a:lnSpc>
        <a:spcBef>
          <a:spcPts val="1000"/>
        </a:spcBef>
        <a:buClr>
          <a:schemeClr val="accent2"/>
        </a:buClr>
        <a:buFontTx/>
        <a:buBlip>
          <a:blip r:embed="rId10"/>
        </a:buBlip>
        <a:defRPr sz="1500" kern="1200">
          <a:solidFill>
            <a:schemeClr val="tx1"/>
          </a:solidFill>
          <a:latin typeface="+mn-lt"/>
          <a:ea typeface="+mn-ea"/>
          <a:cs typeface="+mn-cs"/>
        </a:defRPr>
      </a:lvl1pPr>
      <a:lvl2pPr marL="720000" indent="-360000" algn="l" defTabSz="914400" rtl="0" eaLnBrk="1" latinLnBrk="0" hangingPunct="1">
        <a:lnSpc>
          <a:spcPct val="90000"/>
        </a:lnSpc>
        <a:spcBef>
          <a:spcPts val="500"/>
        </a:spcBef>
        <a:buClr>
          <a:schemeClr val="accent2"/>
        </a:buClr>
        <a:buFontTx/>
        <a:buBlip>
          <a:blip r:embed="rId10"/>
        </a:buBlip>
        <a:defRPr sz="1500" kern="1200">
          <a:solidFill>
            <a:schemeClr val="tx1"/>
          </a:solidFill>
          <a:latin typeface="+mn-lt"/>
          <a:ea typeface="+mn-ea"/>
          <a:cs typeface="+mn-cs"/>
        </a:defRPr>
      </a:lvl2pPr>
      <a:lvl3pPr marL="1080000" indent="-360000" algn="l" defTabSz="914400" rtl="0" eaLnBrk="1" latinLnBrk="0" hangingPunct="1">
        <a:lnSpc>
          <a:spcPct val="90000"/>
        </a:lnSpc>
        <a:spcBef>
          <a:spcPts val="500"/>
        </a:spcBef>
        <a:buClr>
          <a:schemeClr val="accent2"/>
        </a:buClr>
        <a:buFontTx/>
        <a:buBlip>
          <a:blip r:embed="rId10"/>
        </a:buBlip>
        <a:defRPr sz="1500" kern="1200">
          <a:solidFill>
            <a:schemeClr val="tx1"/>
          </a:solidFill>
          <a:latin typeface="+mn-lt"/>
          <a:ea typeface="+mn-ea"/>
          <a:cs typeface="+mn-cs"/>
        </a:defRPr>
      </a:lvl3pPr>
      <a:lvl4pPr marL="1440000" indent="-360000" algn="l" defTabSz="914400" rtl="0" eaLnBrk="1" latinLnBrk="0" hangingPunct="1">
        <a:lnSpc>
          <a:spcPct val="90000"/>
        </a:lnSpc>
        <a:spcBef>
          <a:spcPts val="500"/>
        </a:spcBef>
        <a:buClr>
          <a:schemeClr val="accent2"/>
        </a:buClr>
        <a:buFontTx/>
        <a:buBlip>
          <a:blip r:embed="rId10"/>
        </a:buBlip>
        <a:defRPr sz="1500" kern="1200">
          <a:solidFill>
            <a:schemeClr val="tx1"/>
          </a:solidFill>
          <a:latin typeface="+mn-lt"/>
          <a:ea typeface="+mn-ea"/>
          <a:cs typeface="+mn-cs"/>
        </a:defRPr>
      </a:lvl4pPr>
      <a:lvl5pPr marL="1800000" indent="-360000" algn="l" defTabSz="914400" rtl="0" eaLnBrk="1" latinLnBrk="0" hangingPunct="1">
        <a:lnSpc>
          <a:spcPct val="90000"/>
        </a:lnSpc>
        <a:spcBef>
          <a:spcPts val="500"/>
        </a:spcBef>
        <a:buClr>
          <a:schemeClr val="accent2"/>
        </a:buClr>
        <a:buFontTx/>
        <a:buBlip>
          <a:blip r:embed="rId10"/>
        </a:buBlip>
        <a:defRPr sz="15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01723" y="320675"/>
            <a:ext cx="10654922"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1108315" y="1666710"/>
            <a:ext cx="10248330" cy="403082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5" name="Rectangle 14"/>
          <p:cNvSpPr/>
          <p:nvPr userDrawn="1"/>
        </p:nvSpPr>
        <p:spPr>
          <a:xfrm>
            <a:off x="0" y="0"/>
            <a:ext cx="156117"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n>
                <a:noFill/>
              </a:ln>
              <a:solidFill>
                <a:srgbClr val="F37A1E"/>
              </a:solidFill>
            </a:endParaRPr>
          </a:p>
        </p:txBody>
      </p:sp>
      <p:pic>
        <p:nvPicPr>
          <p:cNvPr id="6" name="Picture 5"/>
          <p:cNvPicPr>
            <a:picLocks noChangeAspect="1"/>
          </p:cNvPicPr>
          <p:nvPr userDrawn="1"/>
        </p:nvPicPr>
        <p:blipFill>
          <a:blip r:embed="rId9"/>
          <a:stretch>
            <a:fillRect/>
          </a:stretch>
        </p:blipFill>
        <p:spPr>
          <a:xfrm>
            <a:off x="10655300" y="6093929"/>
            <a:ext cx="1143000" cy="393700"/>
          </a:xfrm>
          <a:prstGeom prst="rect">
            <a:avLst/>
          </a:prstGeom>
        </p:spPr>
      </p:pic>
    </p:spTree>
    <p:extLst>
      <p:ext uri="{BB962C8B-B14F-4D97-AF65-F5344CB8AC3E}">
        <p14:creationId xmlns:p14="http://schemas.microsoft.com/office/powerpoint/2010/main" val="29213033"/>
      </p:ext>
    </p:extLst>
  </p:cSld>
  <p:clrMap bg1="lt1" tx1="dk1" bg2="lt2" tx2="dk2" accent1="accent1" accent2="accent2" accent3="accent3" accent4="accent4" accent5="accent5" accent6="accent6" hlink="hlink" folHlink="folHlink"/>
  <p:sldLayoutIdLst>
    <p:sldLayoutId id="2147483726" r:id="rId1"/>
    <p:sldLayoutId id="2147483727" r:id="rId2"/>
    <p:sldLayoutId id="2147483728" r:id="rId3"/>
    <p:sldLayoutId id="2147483729" r:id="rId4"/>
    <p:sldLayoutId id="2147483730" r:id="rId5"/>
    <p:sldLayoutId id="2147483731" r:id="rId6"/>
    <p:sldLayoutId id="2147483732" r:id="rId7"/>
  </p:sldLayoutIdLst>
  <p:hf sldNum="0" hdr="0" ftr="0" dt="0"/>
  <p:txStyles>
    <p:titleStyle>
      <a:lvl1pPr algn="l" defTabSz="914400" rtl="0" eaLnBrk="1" latinLnBrk="0" hangingPunct="1">
        <a:lnSpc>
          <a:spcPct val="90000"/>
        </a:lnSpc>
        <a:spcBef>
          <a:spcPct val="0"/>
        </a:spcBef>
        <a:buNone/>
        <a:defRPr sz="3200" kern="1200" cap="all" spc="0" baseline="0">
          <a:solidFill>
            <a:schemeClr val="accent4"/>
          </a:solidFill>
          <a:latin typeface="+mj-lt"/>
          <a:ea typeface="+mj-ea"/>
          <a:cs typeface="+mj-cs"/>
        </a:defRPr>
      </a:lvl1pPr>
    </p:titleStyle>
    <p:bodyStyle>
      <a:lvl1pPr marL="360000" indent="-360000" algn="l" defTabSz="914400" rtl="0" eaLnBrk="1" latinLnBrk="0" hangingPunct="1">
        <a:lnSpc>
          <a:spcPct val="90000"/>
        </a:lnSpc>
        <a:spcBef>
          <a:spcPts val="1000"/>
        </a:spcBef>
        <a:buClr>
          <a:schemeClr val="accent2"/>
        </a:buClr>
        <a:buFontTx/>
        <a:buBlip>
          <a:blip r:embed="rId10"/>
        </a:buBlip>
        <a:defRPr sz="1500" kern="1200">
          <a:solidFill>
            <a:schemeClr val="tx1"/>
          </a:solidFill>
          <a:latin typeface="+mn-lt"/>
          <a:ea typeface="+mn-ea"/>
          <a:cs typeface="+mn-cs"/>
        </a:defRPr>
      </a:lvl1pPr>
      <a:lvl2pPr marL="720000" indent="-360000" algn="l" defTabSz="914400" rtl="0" eaLnBrk="1" latinLnBrk="0" hangingPunct="1">
        <a:lnSpc>
          <a:spcPct val="90000"/>
        </a:lnSpc>
        <a:spcBef>
          <a:spcPts val="500"/>
        </a:spcBef>
        <a:buClr>
          <a:schemeClr val="accent2"/>
        </a:buClr>
        <a:buFontTx/>
        <a:buBlip>
          <a:blip r:embed="rId10"/>
        </a:buBlip>
        <a:defRPr sz="1500" kern="1200">
          <a:solidFill>
            <a:schemeClr val="tx1"/>
          </a:solidFill>
          <a:latin typeface="+mn-lt"/>
          <a:ea typeface="+mn-ea"/>
          <a:cs typeface="+mn-cs"/>
        </a:defRPr>
      </a:lvl2pPr>
      <a:lvl3pPr marL="1080000" indent="-360000" algn="l" defTabSz="914400" rtl="0" eaLnBrk="1" latinLnBrk="0" hangingPunct="1">
        <a:lnSpc>
          <a:spcPct val="90000"/>
        </a:lnSpc>
        <a:spcBef>
          <a:spcPts val="500"/>
        </a:spcBef>
        <a:buClr>
          <a:schemeClr val="accent2"/>
        </a:buClr>
        <a:buFontTx/>
        <a:buBlip>
          <a:blip r:embed="rId10"/>
        </a:buBlip>
        <a:defRPr sz="1500" kern="1200">
          <a:solidFill>
            <a:schemeClr val="tx1"/>
          </a:solidFill>
          <a:latin typeface="+mn-lt"/>
          <a:ea typeface="+mn-ea"/>
          <a:cs typeface="+mn-cs"/>
        </a:defRPr>
      </a:lvl3pPr>
      <a:lvl4pPr marL="1440000" indent="-360000" algn="l" defTabSz="914400" rtl="0" eaLnBrk="1" latinLnBrk="0" hangingPunct="1">
        <a:lnSpc>
          <a:spcPct val="90000"/>
        </a:lnSpc>
        <a:spcBef>
          <a:spcPts val="500"/>
        </a:spcBef>
        <a:buClr>
          <a:schemeClr val="accent2"/>
        </a:buClr>
        <a:buFontTx/>
        <a:buBlip>
          <a:blip r:embed="rId10"/>
        </a:buBlip>
        <a:defRPr sz="1500" kern="1200">
          <a:solidFill>
            <a:schemeClr val="tx1"/>
          </a:solidFill>
          <a:latin typeface="+mn-lt"/>
          <a:ea typeface="+mn-ea"/>
          <a:cs typeface="+mn-cs"/>
        </a:defRPr>
      </a:lvl4pPr>
      <a:lvl5pPr marL="1800000" indent="-360000" algn="l" defTabSz="914400" rtl="0" eaLnBrk="1" latinLnBrk="0" hangingPunct="1">
        <a:lnSpc>
          <a:spcPct val="90000"/>
        </a:lnSpc>
        <a:spcBef>
          <a:spcPts val="500"/>
        </a:spcBef>
        <a:buClr>
          <a:schemeClr val="accent2"/>
        </a:buClr>
        <a:buFontTx/>
        <a:buBlip>
          <a:blip r:embed="rId10"/>
        </a:buBlip>
        <a:defRPr sz="15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Masters/slideMaster7.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01723" y="320675"/>
            <a:ext cx="10654922"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1108315" y="1666710"/>
            <a:ext cx="10248330" cy="403082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5" name="Rectangle 14"/>
          <p:cNvSpPr/>
          <p:nvPr userDrawn="1"/>
        </p:nvSpPr>
        <p:spPr>
          <a:xfrm>
            <a:off x="0" y="0"/>
            <a:ext cx="156117" cy="6858000"/>
          </a:xfrm>
          <a:prstGeom prst="rect">
            <a:avLst/>
          </a:prstGeom>
          <a:solidFill>
            <a:srgbClr val="019F9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n>
                <a:noFill/>
              </a:ln>
              <a:solidFill>
                <a:srgbClr val="F37A1E"/>
              </a:solidFill>
            </a:endParaRPr>
          </a:p>
        </p:txBody>
      </p:sp>
      <p:pic>
        <p:nvPicPr>
          <p:cNvPr id="6" name="Picture 5"/>
          <p:cNvPicPr>
            <a:picLocks noChangeAspect="1"/>
          </p:cNvPicPr>
          <p:nvPr userDrawn="1"/>
        </p:nvPicPr>
        <p:blipFill>
          <a:blip r:embed="rId9"/>
          <a:stretch>
            <a:fillRect/>
          </a:stretch>
        </p:blipFill>
        <p:spPr>
          <a:xfrm>
            <a:off x="10655300" y="6093929"/>
            <a:ext cx="1143000" cy="393700"/>
          </a:xfrm>
          <a:prstGeom prst="rect">
            <a:avLst/>
          </a:prstGeom>
        </p:spPr>
      </p:pic>
    </p:spTree>
    <p:extLst>
      <p:ext uri="{BB962C8B-B14F-4D97-AF65-F5344CB8AC3E}">
        <p14:creationId xmlns:p14="http://schemas.microsoft.com/office/powerpoint/2010/main" val="198213677"/>
      </p:ext>
    </p:extLst>
  </p:cSld>
  <p:clrMap bg1="lt1" tx1="dk1" bg2="lt2" tx2="dk2" accent1="accent1" accent2="accent2" accent3="accent3" accent4="accent4" accent5="accent5" accent6="accent6" hlink="hlink" folHlink="folHlink"/>
  <p:sldLayoutIdLst>
    <p:sldLayoutId id="2147483753" r:id="rId1"/>
    <p:sldLayoutId id="2147483754" r:id="rId2"/>
    <p:sldLayoutId id="2147483755" r:id="rId3"/>
    <p:sldLayoutId id="2147483756" r:id="rId4"/>
    <p:sldLayoutId id="2147483757" r:id="rId5"/>
    <p:sldLayoutId id="2147483758" r:id="rId6"/>
    <p:sldLayoutId id="2147483759" r:id="rId7"/>
  </p:sldLayoutIdLst>
  <p:hf sldNum="0" hdr="0" ftr="0" dt="0"/>
  <p:txStyles>
    <p:titleStyle>
      <a:lvl1pPr algn="l" defTabSz="914400" rtl="0" eaLnBrk="1" latinLnBrk="0" hangingPunct="1">
        <a:lnSpc>
          <a:spcPct val="90000"/>
        </a:lnSpc>
        <a:spcBef>
          <a:spcPct val="0"/>
        </a:spcBef>
        <a:buNone/>
        <a:defRPr sz="3200" kern="1200" cap="all" spc="0" baseline="0">
          <a:solidFill>
            <a:srgbClr val="019F90"/>
          </a:solidFill>
          <a:latin typeface="+mj-lt"/>
          <a:ea typeface="+mj-ea"/>
          <a:cs typeface="+mj-cs"/>
        </a:defRPr>
      </a:lvl1pPr>
    </p:titleStyle>
    <p:bodyStyle>
      <a:lvl1pPr marL="360000" indent="-360000" algn="l" defTabSz="914400" rtl="0" eaLnBrk="1" latinLnBrk="0" hangingPunct="1">
        <a:lnSpc>
          <a:spcPct val="90000"/>
        </a:lnSpc>
        <a:spcBef>
          <a:spcPts val="1000"/>
        </a:spcBef>
        <a:buClr>
          <a:schemeClr val="accent2"/>
        </a:buClr>
        <a:buFontTx/>
        <a:buBlip>
          <a:blip r:embed="rId10"/>
        </a:buBlip>
        <a:defRPr sz="1500" kern="1200">
          <a:solidFill>
            <a:schemeClr val="tx1"/>
          </a:solidFill>
          <a:latin typeface="+mn-lt"/>
          <a:ea typeface="+mn-ea"/>
          <a:cs typeface="+mn-cs"/>
        </a:defRPr>
      </a:lvl1pPr>
      <a:lvl2pPr marL="720000" indent="-360000" algn="l" defTabSz="914400" rtl="0" eaLnBrk="1" latinLnBrk="0" hangingPunct="1">
        <a:lnSpc>
          <a:spcPct val="90000"/>
        </a:lnSpc>
        <a:spcBef>
          <a:spcPts val="500"/>
        </a:spcBef>
        <a:buClr>
          <a:schemeClr val="accent2"/>
        </a:buClr>
        <a:buFontTx/>
        <a:buBlip>
          <a:blip r:embed="rId10"/>
        </a:buBlip>
        <a:defRPr sz="1500" kern="1200">
          <a:solidFill>
            <a:schemeClr val="tx1"/>
          </a:solidFill>
          <a:latin typeface="+mn-lt"/>
          <a:ea typeface="+mn-ea"/>
          <a:cs typeface="+mn-cs"/>
        </a:defRPr>
      </a:lvl2pPr>
      <a:lvl3pPr marL="1080000" indent="-360000" algn="l" defTabSz="914400" rtl="0" eaLnBrk="1" latinLnBrk="0" hangingPunct="1">
        <a:lnSpc>
          <a:spcPct val="90000"/>
        </a:lnSpc>
        <a:spcBef>
          <a:spcPts val="500"/>
        </a:spcBef>
        <a:buClr>
          <a:schemeClr val="accent2"/>
        </a:buClr>
        <a:buFontTx/>
        <a:buBlip>
          <a:blip r:embed="rId10"/>
        </a:buBlip>
        <a:defRPr sz="1500" kern="1200">
          <a:solidFill>
            <a:schemeClr val="tx1"/>
          </a:solidFill>
          <a:latin typeface="+mn-lt"/>
          <a:ea typeface="+mn-ea"/>
          <a:cs typeface="+mn-cs"/>
        </a:defRPr>
      </a:lvl3pPr>
      <a:lvl4pPr marL="1440000" indent="-360000" algn="l" defTabSz="914400" rtl="0" eaLnBrk="1" latinLnBrk="0" hangingPunct="1">
        <a:lnSpc>
          <a:spcPct val="90000"/>
        </a:lnSpc>
        <a:spcBef>
          <a:spcPts val="500"/>
        </a:spcBef>
        <a:buClr>
          <a:schemeClr val="accent2"/>
        </a:buClr>
        <a:buFontTx/>
        <a:buBlip>
          <a:blip r:embed="rId10"/>
        </a:buBlip>
        <a:defRPr sz="1500" kern="1200">
          <a:solidFill>
            <a:schemeClr val="tx1"/>
          </a:solidFill>
          <a:latin typeface="+mn-lt"/>
          <a:ea typeface="+mn-ea"/>
          <a:cs typeface="+mn-cs"/>
        </a:defRPr>
      </a:lvl4pPr>
      <a:lvl5pPr marL="1800000" indent="-360000" algn="l" defTabSz="914400" rtl="0" eaLnBrk="1" latinLnBrk="0" hangingPunct="1">
        <a:lnSpc>
          <a:spcPct val="90000"/>
        </a:lnSpc>
        <a:spcBef>
          <a:spcPts val="500"/>
        </a:spcBef>
        <a:buClr>
          <a:schemeClr val="accent2"/>
        </a:buClr>
        <a:buFontTx/>
        <a:buBlip>
          <a:blip r:embed="rId10"/>
        </a:buBlip>
        <a:defRPr sz="15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Masters/slideMaster8.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01723" y="320675"/>
            <a:ext cx="10654922"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1108315" y="1666710"/>
            <a:ext cx="10248330" cy="403082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5" name="Rectangle 14"/>
          <p:cNvSpPr/>
          <p:nvPr userDrawn="1"/>
        </p:nvSpPr>
        <p:spPr>
          <a:xfrm>
            <a:off x="0" y="0"/>
            <a:ext cx="156117" cy="6858000"/>
          </a:xfrm>
          <a:prstGeom prst="rect">
            <a:avLst/>
          </a:prstGeom>
          <a:solidFill>
            <a:srgbClr val="75AF2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37A1E"/>
              </a:solidFill>
            </a:endParaRPr>
          </a:p>
        </p:txBody>
      </p:sp>
      <p:pic>
        <p:nvPicPr>
          <p:cNvPr id="6" name="Picture 5"/>
          <p:cNvPicPr>
            <a:picLocks noChangeAspect="1"/>
          </p:cNvPicPr>
          <p:nvPr userDrawn="1"/>
        </p:nvPicPr>
        <p:blipFill>
          <a:blip r:embed="rId9"/>
          <a:stretch>
            <a:fillRect/>
          </a:stretch>
        </p:blipFill>
        <p:spPr>
          <a:xfrm>
            <a:off x="10655300" y="6093929"/>
            <a:ext cx="1143000" cy="393700"/>
          </a:xfrm>
          <a:prstGeom prst="rect">
            <a:avLst/>
          </a:prstGeom>
        </p:spPr>
      </p:pic>
    </p:spTree>
    <p:extLst>
      <p:ext uri="{BB962C8B-B14F-4D97-AF65-F5344CB8AC3E}">
        <p14:creationId xmlns:p14="http://schemas.microsoft.com/office/powerpoint/2010/main" val="2507047212"/>
      </p:ext>
    </p:extLst>
  </p:cSld>
  <p:clrMap bg1="lt1" tx1="dk1" bg2="lt2" tx2="dk2" accent1="accent1" accent2="accent2" accent3="accent3" accent4="accent4" accent5="accent5" accent6="accent6" hlink="hlink" folHlink="folHlink"/>
  <p:sldLayoutIdLst>
    <p:sldLayoutId id="2147483764" r:id="rId1"/>
    <p:sldLayoutId id="2147483765" r:id="rId2"/>
    <p:sldLayoutId id="2147483766" r:id="rId3"/>
    <p:sldLayoutId id="2147483767" r:id="rId4"/>
    <p:sldLayoutId id="2147483768" r:id="rId5"/>
    <p:sldLayoutId id="2147483769" r:id="rId6"/>
    <p:sldLayoutId id="2147483770" r:id="rId7"/>
  </p:sldLayoutIdLst>
  <p:hf sldNum="0" hdr="0" ftr="0" dt="0"/>
  <p:txStyles>
    <p:titleStyle>
      <a:lvl1pPr algn="l" defTabSz="914400" rtl="0" eaLnBrk="1" latinLnBrk="0" hangingPunct="1">
        <a:lnSpc>
          <a:spcPct val="90000"/>
        </a:lnSpc>
        <a:spcBef>
          <a:spcPct val="0"/>
        </a:spcBef>
        <a:buNone/>
        <a:defRPr sz="3200" kern="1200" cap="all" spc="0" baseline="0">
          <a:solidFill>
            <a:srgbClr val="75AF27"/>
          </a:solidFill>
          <a:latin typeface="+mj-lt"/>
          <a:ea typeface="+mj-ea"/>
          <a:cs typeface="+mj-cs"/>
        </a:defRPr>
      </a:lvl1pPr>
    </p:titleStyle>
    <p:bodyStyle>
      <a:lvl1pPr marL="360000" indent="-360000" algn="l" defTabSz="914400" rtl="0" eaLnBrk="1" latinLnBrk="0" hangingPunct="1">
        <a:lnSpc>
          <a:spcPct val="90000"/>
        </a:lnSpc>
        <a:spcBef>
          <a:spcPts val="1000"/>
        </a:spcBef>
        <a:buClr>
          <a:srgbClr val="75AF27"/>
        </a:buClr>
        <a:buFontTx/>
        <a:buBlip>
          <a:blip r:embed="rId10"/>
        </a:buBlip>
        <a:defRPr sz="1500" kern="1200">
          <a:solidFill>
            <a:schemeClr val="tx1"/>
          </a:solidFill>
          <a:latin typeface="+mn-lt"/>
          <a:ea typeface="+mn-ea"/>
          <a:cs typeface="+mn-cs"/>
        </a:defRPr>
      </a:lvl1pPr>
      <a:lvl2pPr marL="720000" indent="-360000" algn="l" defTabSz="914400" rtl="0" eaLnBrk="1" latinLnBrk="0" hangingPunct="1">
        <a:lnSpc>
          <a:spcPct val="90000"/>
        </a:lnSpc>
        <a:spcBef>
          <a:spcPts val="500"/>
        </a:spcBef>
        <a:buClr>
          <a:srgbClr val="75AF27"/>
        </a:buClr>
        <a:buFontTx/>
        <a:buBlip>
          <a:blip r:embed="rId10"/>
        </a:buBlip>
        <a:defRPr sz="1500" kern="1200">
          <a:solidFill>
            <a:schemeClr val="tx1"/>
          </a:solidFill>
          <a:latin typeface="+mn-lt"/>
          <a:ea typeface="+mn-ea"/>
          <a:cs typeface="+mn-cs"/>
        </a:defRPr>
      </a:lvl2pPr>
      <a:lvl3pPr marL="1080000" indent="-360000" algn="l" defTabSz="914400" rtl="0" eaLnBrk="1" latinLnBrk="0" hangingPunct="1">
        <a:lnSpc>
          <a:spcPct val="90000"/>
        </a:lnSpc>
        <a:spcBef>
          <a:spcPts val="500"/>
        </a:spcBef>
        <a:buClr>
          <a:srgbClr val="75AF27"/>
        </a:buClr>
        <a:buFontTx/>
        <a:buBlip>
          <a:blip r:embed="rId10"/>
        </a:buBlip>
        <a:defRPr sz="1500" kern="1200">
          <a:solidFill>
            <a:schemeClr val="tx1"/>
          </a:solidFill>
          <a:latin typeface="+mn-lt"/>
          <a:ea typeface="+mn-ea"/>
          <a:cs typeface="+mn-cs"/>
        </a:defRPr>
      </a:lvl3pPr>
      <a:lvl4pPr marL="1440000" indent="-360000" algn="l" defTabSz="914400" rtl="0" eaLnBrk="1" latinLnBrk="0" hangingPunct="1">
        <a:lnSpc>
          <a:spcPct val="90000"/>
        </a:lnSpc>
        <a:spcBef>
          <a:spcPts val="500"/>
        </a:spcBef>
        <a:buClr>
          <a:srgbClr val="75AF27"/>
        </a:buClr>
        <a:buFontTx/>
        <a:buBlip>
          <a:blip r:embed="rId10"/>
        </a:buBlip>
        <a:defRPr sz="1500" kern="1200">
          <a:solidFill>
            <a:schemeClr val="tx1"/>
          </a:solidFill>
          <a:latin typeface="+mn-lt"/>
          <a:ea typeface="+mn-ea"/>
          <a:cs typeface="+mn-cs"/>
        </a:defRPr>
      </a:lvl4pPr>
      <a:lvl5pPr marL="1800000" indent="-360000" algn="l" defTabSz="914400" rtl="0" eaLnBrk="1" latinLnBrk="0" hangingPunct="1">
        <a:lnSpc>
          <a:spcPct val="90000"/>
        </a:lnSpc>
        <a:spcBef>
          <a:spcPts val="500"/>
        </a:spcBef>
        <a:buClr>
          <a:srgbClr val="75AF27"/>
        </a:buClr>
        <a:buFontTx/>
        <a:buBlip>
          <a:blip r:embed="rId10"/>
        </a:buBlip>
        <a:defRPr sz="15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Masters/slideMaster9.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01723" y="320675"/>
            <a:ext cx="10654922"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1108315" y="1666710"/>
            <a:ext cx="10248330" cy="403082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5" name="Rectangle 14"/>
          <p:cNvSpPr/>
          <p:nvPr userDrawn="1"/>
        </p:nvSpPr>
        <p:spPr>
          <a:xfrm>
            <a:off x="1" y="0"/>
            <a:ext cx="156117"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37A1E"/>
              </a:solidFill>
            </a:endParaRPr>
          </a:p>
        </p:txBody>
      </p:sp>
      <p:pic>
        <p:nvPicPr>
          <p:cNvPr id="7" name="Picture 6"/>
          <p:cNvPicPr>
            <a:picLocks noChangeAspect="1"/>
          </p:cNvPicPr>
          <p:nvPr userDrawn="1"/>
        </p:nvPicPr>
        <p:blipFill>
          <a:blip r:embed="rId9"/>
          <a:stretch>
            <a:fillRect/>
          </a:stretch>
        </p:blipFill>
        <p:spPr>
          <a:xfrm>
            <a:off x="10655300" y="6093929"/>
            <a:ext cx="1143000" cy="393700"/>
          </a:xfrm>
          <a:prstGeom prst="rect">
            <a:avLst/>
          </a:prstGeom>
        </p:spPr>
      </p:pic>
    </p:spTree>
    <p:extLst>
      <p:ext uri="{BB962C8B-B14F-4D97-AF65-F5344CB8AC3E}">
        <p14:creationId xmlns:p14="http://schemas.microsoft.com/office/powerpoint/2010/main" val="1807253825"/>
      </p:ext>
    </p:extLst>
  </p:cSld>
  <p:clrMap bg1="lt1" tx1="dk1" bg2="lt2" tx2="dk2" accent1="accent1" accent2="accent2" accent3="accent3" accent4="accent4" accent5="accent5" accent6="accent6" hlink="hlink" folHlink="folHlink"/>
  <p:sldLayoutIdLst>
    <p:sldLayoutId id="2147483781" r:id="rId1"/>
    <p:sldLayoutId id="2147483782" r:id="rId2"/>
    <p:sldLayoutId id="2147483783" r:id="rId3"/>
    <p:sldLayoutId id="2147483784" r:id="rId4"/>
    <p:sldLayoutId id="2147483785" r:id="rId5"/>
    <p:sldLayoutId id="2147483786" r:id="rId6"/>
    <p:sldLayoutId id="2147483787" r:id="rId7"/>
  </p:sldLayoutIdLst>
  <p:hf sldNum="0" hdr="0" ftr="0" dt="0"/>
  <p:txStyles>
    <p:titleStyle>
      <a:lvl1pPr algn="l" defTabSz="914400" rtl="0" eaLnBrk="1" latinLnBrk="0" hangingPunct="1">
        <a:lnSpc>
          <a:spcPct val="90000"/>
        </a:lnSpc>
        <a:spcBef>
          <a:spcPct val="0"/>
        </a:spcBef>
        <a:buNone/>
        <a:defRPr sz="3200" kern="1200" cap="all" spc="0" baseline="0">
          <a:solidFill>
            <a:srgbClr val="F37A1E"/>
          </a:solidFill>
          <a:latin typeface="+mj-lt"/>
          <a:ea typeface="+mj-ea"/>
          <a:cs typeface="+mj-cs"/>
        </a:defRPr>
      </a:lvl1pPr>
    </p:titleStyle>
    <p:bodyStyle>
      <a:lvl1pPr marL="360000" indent="-360000" algn="l" defTabSz="914400" rtl="0" eaLnBrk="1" latinLnBrk="0" hangingPunct="1">
        <a:lnSpc>
          <a:spcPct val="90000"/>
        </a:lnSpc>
        <a:spcBef>
          <a:spcPts val="1000"/>
        </a:spcBef>
        <a:buClr>
          <a:schemeClr val="accent2"/>
        </a:buClr>
        <a:buFontTx/>
        <a:buBlip>
          <a:blip r:embed="rId10"/>
        </a:buBlip>
        <a:defRPr sz="1500" kern="1200">
          <a:solidFill>
            <a:schemeClr val="tx1"/>
          </a:solidFill>
          <a:latin typeface="+mn-lt"/>
          <a:ea typeface="+mn-ea"/>
          <a:cs typeface="+mn-cs"/>
        </a:defRPr>
      </a:lvl1pPr>
      <a:lvl2pPr marL="720000" indent="-360000" algn="l" defTabSz="914400" rtl="0" eaLnBrk="1" latinLnBrk="0" hangingPunct="1">
        <a:lnSpc>
          <a:spcPct val="90000"/>
        </a:lnSpc>
        <a:spcBef>
          <a:spcPts val="500"/>
        </a:spcBef>
        <a:buClr>
          <a:schemeClr val="accent2"/>
        </a:buClr>
        <a:buFontTx/>
        <a:buBlip>
          <a:blip r:embed="rId10"/>
        </a:buBlip>
        <a:defRPr sz="1500" kern="1200">
          <a:solidFill>
            <a:schemeClr val="tx1"/>
          </a:solidFill>
          <a:latin typeface="+mn-lt"/>
          <a:ea typeface="+mn-ea"/>
          <a:cs typeface="+mn-cs"/>
        </a:defRPr>
      </a:lvl2pPr>
      <a:lvl3pPr marL="1080000" indent="-360000" algn="l" defTabSz="914400" rtl="0" eaLnBrk="1" latinLnBrk="0" hangingPunct="1">
        <a:lnSpc>
          <a:spcPct val="90000"/>
        </a:lnSpc>
        <a:spcBef>
          <a:spcPts val="500"/>
        </a:spcBef>
        <a:buClr>
          <a:schemeClr val="accent2"/>
        </a:buClr>
        <a:buFontTx/>
        <a:buBlip>
          <a:blip r:embed="rId10"/>
        </a:buBlip>
        <a:defRPr sz="1500" kern="1200">
          <a:solidFill>
            <a:schemeClr val="tx1"/>
          </a:solidFill>
          <a:latin typeface="+mn-lt"/>
          <a:ea typeface="+mn-ea"/>
          <a:cs typeface="+mn-cs"/>
        </a:defRPr>
      </a:lvl3pPr>
      <a:lvl4pPr marL="1440000" indent="-360000" algn="l" defTabSz="914400" rtl="0" eaLnBrk="1" latinLnBrk="0" hangingPunct="1">
        <a:lnSpc>
          <a:spcPct val="90000"/>
        </a:lnSpc>
        <a:spcBef>
          <a:spcPts val="500"/>
        </a:spcBef>
        <a:buClr>
          <a:schemeClr val="accent2"/>
        </a:buClr>
        <a:buFontTx/>
        <a:buBlip>
          <a:blip r:embed="rId10"/>
        </a:buBlip>
        <a:defRPr sz="1500" kern="1200">
          <a:solidFill>
            <a:schemeClr val="tx1"/>
          </a:solidFill>
          <a:latin typeface="+mn-lt"/>
          <a:ea typeface="+mn-ea"/>
          <a:cs typeface="+mn-cs"/>
        </a:defRPr>
      </a:lvl4pPr>
      <a:lvl5pPr marL="1800000" indent="-360000" algn="l" defTabSz="914400" rtl="0" eaLnBrk="1" latinLnBrk="0" hangingPunct="1">
        <a:lnSpc>
          <a:spcPct val="90000"/>
        </a:lnSpc>
        <a:spcBef>
          <a:spcPts val="500"/>
        </a:spcBef>
        <a:buClr>
          <a:schemeClr val="accent2"/>
        </a:buClr>
        <a:buFontTx/>
        <a:buBlip>
          <a:blip r:embed="rId10"/>
        </a:buBlip>
        <a:defRPr sz="15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2.xml"/><Relationship Id="rId1" Type="http://schemas.openxmlformats.org/officeDocument/2006/relationships/slideLayout" Target="../slideLayouts/slideLayout7.xml"/><Relationship Id="rId6" Type="http://schemas.openxmlformats.org/officeDocument/2006/relationships/image" Target="../media/image18.png"/><Relationship Id="rId5" Type="http://schemas.openxmlformats.org/officeDocument/2006/relationships/image" Target="../media/image17.png"/><Relationship Id="rId4" Type="http://schemas.openxmlformats.org/officeDocument/2006/relationships/image" Target="../media/image16.png"/></Relationships>
</file>

<file path=ppt/slides/_rels/slide3.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21.jpeg"/><Relationship Id="rId2" Type="http://schemas.openxmlformats.org/officeDocument/2006/relationships/notesSlide" Target="../notesSlides/notesSlide4.xml"/><Relationship Id="rId1" Type="http://schemas.openxmlformats.org/officeDocument/2006/relationships/slideLayout" Target="../slideLayouts/slideLayout4.xml"/><Relationship Id="rId5" Type="http://schemas.openxmlformats.org/officeDocument/2006/relationships/image" Target="../media/image23.svg"/><Relationship Id="rId4" Type="http://schemas.openxmlformats.org/officeDocument/2006/relationships/image" Target="../media/image22.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ctrTitle"/>
          </p:nvPr>
        </p:nvSpPr>
        <p:spPr/>
        <p:txBody>
          <a:bodyPr/>
          <a:lstStyle/>
          <a:p>
            <a:r>
              <a:rPr lang="lv-LV" dirty="0"/>
              <a:t>Rimi izaicinājums Young </a:t>
            </a:r>
            <a:r>
              <a:rPr lang="lv-LV" dirty="0" err="1"/>
              <a:t>Climathon</a:t>
            </a:r>
            <a:endParaRPr lang="en-US" spc="0" dirty="0"/>
          </a:p>
        </p:txBody>
      </p:sp>
      <p:sp>
        <p:nvSpPr>
          <p:cNvPr id="7" name="Subtitle 6"/>
          <p:cNvSpPr>
            <a:spLocks noGrp="1"/>
          </p:cNvSpPr>
          <p:nvPr>
            <p:ph type="subTitle" idx="1"/>
          </p:nvPr>
        </p:nvSpPr>
        <p:spPr>
          <a:xfrm>
            <a:off x="1524000" y="3602038"/>
            <a:ext cx="9144000" cy="469900"/>
          </a:xfrm>
        </p:spPr>
        <p:txBody>
          <a:bodyPr/>
          <a:lstStyle/>
          <a:p>
            <a:endParaRPr lang="en-US" dirty="0"/>
          </a:p>
        </p:txBody>
      </p:sp>
      <p:sp>
        <p:nvSpPr>
          <p:cNvPr id="5" name="Date Placeholder 3"/>
          <p:cNvSpPr txBox="1">
            <a:spLocks/>
          </p:cNvSpPr>
          <p:nvPr/>
        </p:nvSpPr>
        <p:spPr>
          <a:xfrm>
            <a:off x="185152" y="5689600"/>
            <a:ext cx="1708485" cy="1168400"/>
          </a:xfrm>
          <a:prstGeom prst="rect">
            <a:avLst/>
          </a:prstGeom>
        </p:spPr>
        <p:txBody>
          <a:bodyPr anchor="ctr" anchorCtr="0"/>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lv-LV" sz="1200" dirty="0">
                <a:solidFill>
                  <a:srgbClr val="FF0000"/>
                </a:solidFill>
              </a:rPr>
              <a:t>22.11.2021</a:t>
            </a:r>
            <a:endParaRPr lang="en-US" sz="1200" dirty="0">
              <a:solidFill>
                <a:srgbClr val="FF0000"/>
              </a:solidFill>
            </a:endParaRPr>
          </a:p>
        </p:txBody>
      </p:sp>
      <p:sp>
        <p:nvSpPr>
          <p:cNvPr id="9" name="Subtitle 6"/>
          <p:cNvSpPr txBox="1">
            <a:spLocks/>
          </p:cNvSpPr>
          <p:nvPr/>
        </p:nvSpPr>
        <p:spPr>
          <a:xfrm>
            <a:off x="1524000" y="4267201"/>
            <a:ext cx="9144000" cy="469900"/>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Clr>
                <a:srgbClr val="FF0000"/>
              </a:buClr>
              <a:buFontTx/>
              <a:buNone/>
              <a:defRPr sz="2000" kern="1200" cap="all" baseline="0">
                <a:solidFill>
                  <a:schemeClr val="bg1"/>
                </a:solidFill>
                <a:latin typeface="+mn-lt"/>
                <a:ea typeface="+mn-ea"/>
                <a:cs typeface="+mn-cs"/>
              </a:defRPr>
            </a:lvl1pPr>
            <a:lvl2pPr marL="457200" indent="0" algn="ctr" defTabSz="914400" rtl="0" eaLnBrk="1" latinLnBrk="0" hangingPunct="1">
              <a:lnSpc>
                <a:spcPct val="90000"/>
              </a:lnSpc>
              <a:spcBef>
                <a:spcPts val="500"/>
              </a:spcBef>
              <a:buClr>
                <a:srgbClr val="FF0000"/>
              </a:buClr>
              <a:buFontTx/>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Clr>
                <a:srgbClr val="FF0000"/>
              </a:buClr>
              <a:buFontTx/>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Clr>
                <a:srgbClr val="FF0000"/>
              </a:buClr>
              <a:buFontTx/>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Clr>
                <a:srgbClr val="FF0000"/>
              </a:buClr>
              <a:buFontTx/>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9pPr>
          </a:lstStyle>
          <a:p>
            <a:endParaRPr lang="en-US" dirty="0"/>
          </a:p>
        </p:txBody>
      </p:sp>
    </p:spTree>
    <p:extLst>
      <p:ext uri="{BB962C8B-B14F-4D97-AF65-F5344CB8AC3E}">
        <p14:creationId xmlns:p14="http://schemas.microsoft.com/office/powerpoint/2010/main" val="19621324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 name="Title 1">
            <a:extLst>
              <a:ext uri="{FF2B5EF4-FFF2-40B4-BE49-F238E27FC236}">
                <a16:creationId xmlns:a16="http://schemas.microsoft.com/office/drawing/2014/main" id="{44D67D3C-CEC2-4960-9177-B6EAB591CD02}"/>
              </a:ext>
            </a:extLst>
          </p:cNvPr>
          <p:cNvSpPr>
            <a:spLocks noGrp="1"/>
          </p:cNvSpPr>
          <p:nvPr>
            <p:ph type="title"/>
          </p:nvPr>
        </p:nvSpPr>
        <p:spPr>
          <a:xfrm>
            <a:off x="649225" y="629266"/>
            <a:ext cx="4961000" cy="1676603"/>
          </a:xfrm>
        </p:spPr>
        <p:txBody>
          <a:bodyPr vert="horz" lIns="91440" tIns="45720" rIns="91440" bIns="45720" rtlCol="0" anchor="ctr">
            <a:normAutofit/>
          </a:bodyPr>
          <a:lstStyle/>
          <a:p>
            <a:r>
              <a:rPr lang="lv-LV" sz="2800" dirty="0">
                <a:cs typeface="Arial"/>
              </a:rPr>
              <a:t>Pārtikas atkritumi kā ilgtspējas virziens</a:t>
            </a:r>
            <a:endParaRPr lang="en-US" sz="2800" dirty="0">
              <a:cs typeface="Arial"/>
            </a:endParaRPr>
          </a:p>
        </p:txBody>
      </p:sp>
      <p:sp>
        <p:nvSpPr>
          <p:cNvPr id="80" name="Text Placeholder 3">
            <a:extLst>
              <a:ext uri="{FF2B5EF4-FFF2-40B4-BE49-F238E27FC236}">
                <a16:creationId xmlns:a16="http://schemas.microsoft.com/office/drawing/2014/main" id="{342271BF-1930-40FE-9211-41DA83C28D7D}"/>
              </a:ext>
            </a:extLst>
          </p:cNvPr>
          <p:cNvSpPr>
            <a:spLocks noGrp="1"/>
          </p:cNvSpPr>
          <p:nvPr>
            <p:ph type="body" sz="half" idx="2"/>
          </p:nvPr>
        </p:nvSpPr>
        <p:spPr>
          <a:xfrm>
            <a:off x="649225" y="2438400"/>
            <a:ext cx="4961000" cy="3785419"/>
          </a:xfrm>
        </p:spPr>
        <p:txBody>
          <a:bodyPr vert="horz" lIns="91440" tIns="45720" rIns="91440" bIns="45720" rtlCol="0">
            <a:normAutofit/>
          </a:bodyPr>
          <a:lstStyle/>
          <a:p>
            <a:pPr indent="-228600">
              <a:buFont typeface="Arial" panose="020B0604020202020204" pitchFamily="34" charset="0"/>
              <a:buChar char="•"/>
            </a:pPr>
            <a:r>
              <a:rPr lang="lv-LV" sz="2000" dirty="0"/>
              <a:t>Pārtikas tirgotāji visā pasaulē ir izvirzījuši mērķi samazināt pārtikas atkritumus saskaņā ar ANO Ilgtspējīgas attīstības mērķiem (</a:t>
            </a:r>
            <a:r>
              <a:rPr lang="lv-LV" sz="2000" dirty="0" err="1"/>
              <a:t>SDGs</a:t>
            </a:r>
            <a:r>
              <a:rPr lang="lv-LV" sz="2000" dirty="0"/>
              <a:t>)</a:t>
            </a:r>
          </a:p>
          <a:p>
            <a:pPr indent="-228600">
              <a:buFont typeface="Arial" panose="020B0604020202020204" pitchFamily="34" charset="0"/>
              <a:buChar char="•"/>
            </a:pPr>
            <a:r>
              <a:rPr lang="lv-LV" sz="2000" dirty="0"/>
              <a:t>Cīņa ar pārtikas atkritumiem ir arī Eiropas Savienības dienaskārtībā un daļa no Eiropas Zaļā kursa (</a:t>
            </a:r>
            <a:r>
              <a:rPr lang="lv-LV" sz="2000" dirty="0" err="1"/>
              <a:t>New</a:t>
            </a:r>
            <a:r>
              <a:rPr lang="lv-LV" sz="2000" dirty="0"/>
              <a:t> Green </a:t>
            </a:r>
            <a:r>
              <a:rPr lang="lv-LV" sz="2000" dirty="0" err="1"/>
              <a:t>Deal</a:t>
            </a:r>
            <a:r>
              <a:rPr lang="lv-LV" sz="2000" dirty="0"/>
              <a:t>) </a:t>
            </a:r>
          </a:p>
          <a:p>
            <a:endParaRPr lang="en-US" sz="2000" dirty="0"/>
          </a:p>
          <a:p>
            <a:pPr indent="-228600">
              <a:buFont typeface="Arial" panose="020B0604020202020204" pitchFamily="34" charset="0"/>
              <a:buChar char="•"/>
            </a:pPr>
            <a:endParaRPr lang="en-US" sz="2000" dirty="0"/>
          </a:p>
          <a:p>
            <a:pPr indent="-228600">
              <a:buFont typeface="Arial" panose="020B0604020202020204" pitchFamily="34" charset="0"/>
              <a:buChar char="•"/>
            </a:pPr>
            <a:endParaRPr lang="en-US" sz="2000" dirty="0"/>
          </a:p>
        </p:txBody>
      </p:sp>
      <p:pic>
        <p:nvPicPr>
          <p:cNvPr id="1034" name="Picture 10" descr="Image result for sdg 2">
            <a:extLst>
              <a:ext uri="{FF2B5EF4-FFF2-40B4-BE49-F238E27FC236}">
                <a16:creationId xmlns:a16="http://schemas.microsoft.com/office/drawing/2014/main" id="{CCE68C77-3BCB-41AE-A84C-000090D19B99}"/>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6918568" y="1129309"/>
            <a:ext cx="2144426" cy="2144426"/>
          </a:xfrm>
          <a:prstGeom prst="rect">
            <a:avLst/>
          </a:prstGeom>
          <a:noFill/>
          <a:extLst>
            <a:ext uri="{909E8E84-426E-40DD-AFC4-6F175D3DCCD1}">
              <a14:hiddenFill xmlns:a14="http://schemas.microsoft.com/office/drawing/2010/main">
                <a:solidFill>
                  <a:srgbClr val="FFFFFF"/>
                </a:solidFill>
              </a14:hiddenFill>
            </a:ext>
          </a:extLst>
        </p:spPr>
      </p:pic>
      <p:pic>
        <p:nvPicPr>
          <p:cNvPr id="1036" name="Picture 12" descr="Image result for sdg 12">
            <a:extLst>
              <a:ext uri="{FF2B5EF4-FFF2-40B4-BE49-F238E27FC236}">
                <a16:creationId xmlns:a16="http://schemas.microsoft.com/office/drawing/2014/main" id="{96206FBD-C1CB-47A3-9638-7F704DC2DB96}"/>
              </a:ext>
            </a:extLst>
          </p:cNvPr>
          <p:cNvPicPr>
            <a:picLocks noChangeAspect="1" noChangeArrowheads="1"/>
          </p:cNvPicPr>
          <p:nvPr/>
        </p:nvPicPr>
        <p:blipFill>
          <a:blip r:embed="rId4">
            <a:extLst>
              <a:ext uri="{28A0092B-C50C-407E-A947-70E740481C1C}">
                <a14:useLocalDpi xmlns:a14="http://schemas.microsoft.com/office/drawing/2010/main" val="0"/>
              </a:ext>
            </a:extLst>
          </a:blip>
          <a:stretch>
            <a:fillRect/>
          </a:stretch>
        </p:blipFill>
        <p:spPr bwMode="auto">
          <a:xfrm>
            <a:off x="9223860" y="1099560"/>
            <a:ext cx="2174175" cy="2174175"/>
          </a:xfrm>
          <a:prstGeom prst="rect">
            <a:avLst/>
          </a:prstGeom>
          <a:noFill/>
          <a:extLst>
            <a:ext uri="{909E8E84-426E-40DD-AFC4-6F175D3DCCD1}">
              <a14:hiddenFill xmlns:a14="http://schemas.microsoft.com/office/drawing/2010/main">
                <a:solidFill>
                  <a:srgbClr val="FFFFFF"/>
                </a:solidFill>
              </a14:hiddenFill>
            </a:ext>
          </a:extLst>
        </p:spPr>
      </p:pic>
      <p:pic>
        <p:nvPicPr>
          <p:cNvPr id="1044" name="Picture 20" descr="Image result for sdg 15">
            <a:extLst>
              <a:ext uri="{FF2B5EF4-FFF2-40B4-BE49-F238E27FC236}">
                <a16:creationId xmlns:a16="http://schemas.microsoft.com/office/drawing/2014/main" id="{387C6229-D0B8-484C-B7E2-36008E641186}"/>
              </a:ext>
            </a:extLst>
          </p:cNvPr>
          <p:cNvPicPr>
            <a:picLocks noChangeAspect="1" noChangeArrowheads="1"/>
          </p:cNvPicPr>
          <p:nvPr/>
        </p:nvPicPr>
        <p:blipFill>
          <a:blip r:embed="rId5">
            <a:extLst>
              <a:ext uri="{28A0092B-C50C-407E-A947-70E740481C1C}">
                <a14:useLocalDpi xmlns:a14="http://schemas.microsoft.com/office/drawing/2010/main" val="0"/>
              </a:ext>
            </a:extLst>
          </a:blip>
          <a:stretch>
            <a:fillRect/>
          </a:stretch>
        </p:blipFill>
        <p:spPr bwMode="auto">
          <a:xfrm>
            <a:off x="6915190" y="3434659"/>
            <a:ext cx="2130130" cy="2130130"/>
          </a:xfrm>
          <a:prstGeom prst="rect">
            <a:avLst/>
          </a:prstGeom>
          <a:noFill/>
          <a:extLst>
            <a:ext uri="{909E8E84-426E-40DD-AFC4-6F175D3DCCD1}">
              <a14:hiddenFill xmlns:a14="http://schemas.microsoft.com/office/drawing/2010/main">
                <a:solidFill>
                  <a:srgbClr val="FFFFFF"/>
                </a:solidFill>
              </a14:hiddenFill>
            </a:ext>
          </a:extLst>
        </p:spPr>
      </p:pic>
      <p:pic>
        <p:nvPicPr>
          <p:cNvPr id="1038" name="Picture 14" descr="Image result for sdg 14">
            <a:extLst>
              <a:ext uri="{FF2B5EF4-FFF2-40B4-BE49-F238E27FC236}">
                <a16:creationId xmlns:a16="http://schemas.microsoft.com/office/drawing/2014/main" id="{7CE928A5-2004-456E-8041-36E6498F1FFE}"/>
              </a:ext>
            </a:extLst>
          </p:cNvPr>
          <p:cNvPicPr>
            <a:picLocks noChangeAspect="1" noChangeArrowheads="1"/>
          </p:cNvPicPr>
          <p:nvPr/>
        </p:nvPicPr>
        <p:blipFill>
          <a:blip r:embed="rId6">
            <a:extLst>
              <a:ext uri="{28A0092B-C50C-407E-A947-70E740481C1C}">
                <a14:useLocalDpi xmlns:a14="http://schemas.microsoft.com/office/drawing/2010/main" val="0"/>
              </a:ext>
            </a:extLst>
          </a:blip>
          <a:stretch>
            <a:fillRect/>
          </a:stretch>
        </p:blipFill>
        <p:spPr bwMode="auto">
          <a:xfrm>
            <a:off x="9223860" y="3434658"/>
            <a:ext cx="2174176" cy="217417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320347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648929" y="629266"/>
            <a:ext cx="3505495" cy="1622321"/>
          </a:xfrm>
        </p:spPr>
        <p:txBody>
          <a:bodyPr vert="horz" lIns="91440" tIns="45720" rIns="91440" bIns="45720" rtlCol="0" anchor="ctr">
            <a:normAutofit/>
          </a:bodyPr>
          <a:lstStyle/>
          <a:p>
            <a:r>
              <a:rPr lang="lv-LV" sz="2800" kern="1200" dirty="0">
                <a:latin typeface="+mj-lt"/>
                <a:ea typeface="+mj-ea"/>
                <a:cs typeface="+mj-cs"/>
              </a:rPr>
              <a:t>Ietekmes pušu analīze</a:t>
            </a:r>
            <a:endParaRPr lang="en-US" sz="2800" kern="1200" spc="0" dirty="0">
              <a:latin typeface="+mj-lt"/>
              <a:ea typeface="+mj-ea"/>
              <a:cs typeface="+mj-cs"/>
            </a:endParaRPr>
          </a:p>
        </p:txBody>
      </p:sp>
      <p:sp>
        <p:nvSpPr>
          <p:cNvPr id="8" name="Text Placeholder 7"/>
          <p:cNvSpPr>
            <a:spLocks noGrp="1"/>
          </p:cNvSpPr>
          <p:nvPr>
            <p:ph type="body" sz="half" idx="2"/>
          </p:nvPr>
        </p:nvSpPr>
        <p:spPr>
          <a:xfrm>
            <a:off x="648931" y="2438400"/>
            <a:ext cx="3505494" cy="3785419"/>
          </a:xfrm>
        </p:spPr>
        <p:txBody>
          <a:bodyPr vert="horz" lIns="91440" tIns="45720" rIns="91440" bIns="45720" rtlCol="0">
            <a:normAutofit fontScale="92500" lnSpcReduction="20000"/>
          </a:bodyPr>
          <a:lstStyle/>
          <a:p>
            <a:pPr marL="342900" indent="-228600">
              <a:spcBef>
                <a:spcPts val="2000"/>
              </a:spcBef>
              <a:buSzPct val="150000"/>
              <a:buFont typeface="Arial" panose="020B0604020202020204" pitchFamily="34" charset="0"/>
              <a:buChar char="•"/>
            </a:pPr>
            <a:r>
              <a:rPr lang="lv-LV" sz="2000" dirty="0"/>
              <a:t>Rimi pētījums rāda, ka 82% pircēju izmet pārtiku atkritumos vismaz 1x nedēļā</a:t>
            </a:r>
          </a:p>
          <a:p>
            <a:pPr marL="342900" indent="-228600">
              <a:spcBef>
                <a:spcPts val="2000"/>
              </a:spcBef>
              <a:buSzPct val="150000"/>
              <a:buFont typeface="Arial" panose="020B0604020202020204" pitchFamily="34" charset="0"/>
              <a:buChar char="•"/>
            </a:pPr>
            <a:r>
              <a:rPr lang="lv-LV" sz="2000" dirty="0"/>
              <a:t>Pārtikas atkritumi galvenokārt rodas mājsaimniecībās</a:t>
            </a:r>
          </a:p>
          <a:p>
            <a:pPr marL="342900" indent="-228600">
              <a:spcBef>
                <a:spcPts val="2000"/>
              </a:spcBef>
              <a:buSzPct val="150000"/>
              <a:buFont typeface="Arial" panose="020B0604020202020204" pitchFamily="34" charset="0"/>
              <a:buChar char="•"/>
            </a:pPr>
            <a:r>
              <a:rPr lang="lv-LV" sz="2000" dirty="0"/>
              <a:t>Rimi ir izvirzījis mērķi samazināt pārtikas atkritumus par 50% līdz 2025. gadam</a:t>
            </a:r>
          </a:p>
          <a:p>
            <a:pPr marL="342900" indent="-228600">
              <a:spcBef>
                <a:spcPts val="2000"/>
              </a:spcBef>
              <a:buSzPct val="150000"/>
              <a:buFont typeface="Arial" panose="020B0604020202020204" pitchFamily="34" charset="0"/>
              <a:buChar char="•"/>
            </a:pPr>
            <a:r>
              <a:rPr lang="lv-LV" sz="2000" dirty="0"/>
              <a:t>Arī citiem tirgotājiem ir līdzīgas pārtikas atkritumu mazināšanas programmas</a:t>
            </a:r>
          </a:p>
          <a:p>
            <a:pPr marL="342900" indent="-228600">
              <a:spcBef>
                <a:spcPts val="2000"/>
              </a:spcBef>
              <a:buSzPct val="150000"/>
              <a:buFont typeface="Arial" panose="020B0604020202020204" pitchFamily="34" charset="0"/>
              <a:buChar char="•"/>
            </a:pPr>
            <a:endParaRPr lang="en-US" sz="2000" dirty="0"/>
          </a:p>
          <a:p>
            <a:pPr marL="342900" indent="-228600">
              <a:spcBef>
                <a:spcPts val="2000"/>
              </a:spcBef>
              <a:buSzPct val="150000"/>
              <a:buFont typeface="Arial" panose="020B0604020202020204" pitchFamily="34" charset="0"/>
              <a:buChar char="•"/>
            </a:pPr>
            <a:endParaRPr lang="en-US" sz="2000" dirty="0"/>
          </a:p>
          <a:p>
            <a:pPr marL="342900" indent="-228600">
              <a:spcBef>
                <a:spcPts val="2000"/>
              </a:spcBef>
              <a:buSzPct val="150000"/>
              <a:buFont typeface="Arial" panose="020B0604020202020204" pitchFamily="34" charset="0"/>
              <a:buChar char="•"/>
            </a:pPr>
            <a:endParaRPr lang="en-US" sz="2000" dirty="0"/>
          </a:p>
        </p:txBody>
      </p:sp>
      <p:pic>
        <p:nvPicPr>
          <p:cNvPr id="5" name="Picture 4" descr="Image result for food waste stakeholders">
            <a:extLst>
              <a:ext uri="{FF2B5EF4-FFF2-40B4-BE49-F238E27FC236}">
                <a16:creationId xmlns:a16="http://schemas.microsoft.com/office/drawing/2014/main" id="{7176E319-99BB-4CD0-B106-2E1BEF325829}"/>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5606108" y="807593"/>
            <a:ext cx="5618839" cy="5239568"/>
          </a:xfrm>
          <a:prstGeom prst="rect">
            <a:avLst/>
          </a:prstGeom>
          <a:solidFill>
            <a:srgbClr val="FFFFFF"/>
          </a:solidFill>
          <a:effectLst/>
        </p:spPr>
      </p:pic>
    </p:spTree>
    <p:extLst>
      <p:ext uri="{BB962C8B-B14F-4D97-AF65-F5344CB8AC3E}">
        <p14:creationId xmlns:p14="http://schemas.microsoft.com/office/powerpoint/2010/main" val="1353974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Bildobjekt 4">
            <a:extLst>
              <a:ext uri="{FF2B5EF4-FFF2-40B4-BE49-F238E27FC236}">
                <a16:creationId xmlns:a16="http://schemas.microsoft.com/office/drawing/2014/main" id="{16AB07C8-88D6-4D7C-B00B-062C17C5920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418375" y="2067628"/>
            <a:ext cx="7597296" cy="4750125"/>
          </a:xfrm>
          <a:prstGeom prst="rect">
            <a:avLst/>
          </a:prstGeom>
        </p:spPr>
      </p:pic>
      <p:sp>
        <p:nvSpPr>
          <p:cNvPr id="8" name="Shape 25">
            <a:extLst>
              <a:ext uri="{FF2B5EF4-FFF2-40B4-BE49-F238E27FC236}">
                <a16:creationId xmlns:a16="http://schemas.microsoft.com/office/drawing/2014/main" id="{836BFADF-7753-4461-8E8D-3D385D1726D7}"/>
              </a:ext>
            </a:extLst>
          </p:cNvPr>
          <p:cNvSpPr/>
          <p:nvPr/>
        </p:nvSpPr>
        <p:spPr>
          <a:xfrm rot="223767">
            <a:off x="259538" y="192063"/>
            <a:ext cx="11276216" cy="5079999"/>
          </a:xfrm>
          <a:prstGeom prst="swooshArrow">
            <a:avLst>
              <a:gd name="adj1" fmla="val 25000"/>
              <a:gd name="adj2" fmla="val 25000"/>
            </a:avLst>
          </a:prstGeom>
        </p:spPr>
        <p:style>
          <a:lnRef idx="0">
            <a:schemeClr val="accent1">
              <a:hueOff val="0"/>
              <a:satOff val="0"/>
              <a:lumOff val="0"/>
              <a:alphaOff val="0"/>
            </a:schemeClr>
          </a:lnRef>
          <a:fillRef idx="1">
            <a:schemeClr val="accent1">
              <a:tint val="40000"/>
              <a:hueOff val="0"/>
              <a:satOff val="0"/>
              <a:lumOff val="0"/>
              <a:alphaOff val="0"/>
            </a:schemeClr>
          </a:fillRef>
          <a:effectRef idx="0">
            <a:schemeClr val="accent1">
              <a:tint val="40000"/>
              <a:hueOff val="0"/>
              <a:satOff val="0"/>
              <a:lumOff val="0"/>
              <a:alphaOff val="0"/>
            </a:schemeClr>
          </a:effectRef>
          <a:fontRef idx="minor">
            <a:schemeClr val="dk1">
              <a:hueOff val="0"/>
              <a:satOff val="0"/>
              <a:lumOff val="0"/>
              <a:alphaOff val="0"/>
            </a:schemeClr>
          </a:fontRef>
        </p:style>
        <p:txBody>
          <a:bodyPr/>
          <a:lstStyle/>
          <a:p>
            <a:endParaRPr lang="sv-SE"/>
          </a:p>
        </p:txBody>
      </p:sp>
      <p:sp>
        <p:nvSpPr>
          <p:cNvPr id="9" name="Title 2">
            <a:extLst>
              <a:ext uri="{FF2B5EF4-FFF2-40B4-BE49-F238E27FC236}">
                <a16:creationId xmlns:a16="http://schemas.microsoft.com/office/drawing/2014/main" id="{5C2E4399-93D4-44EB-BF8B-05BC4391B761}"/>
              </a:ext>
            </a:extLst>
          </p:cNvPr>
          <p:cNvSpPr txBox="1">
            <a:spLocks/>
          </p:cNvSpPr>
          <p:nvPr/>
        </p:nvSpPr>
        <p:spPr>
          <a:xfrm>
            <a:off x="6704004" y="1505012"/>
            <a:ext cx="4171308" cy="646331"/>
          </a:xfrm>
          <a:prstGeom prst="rect">
            <a:avLst/>
          </a:prstGeom>
        </p:spPr>
        <p:txBody>
          <a:bodyPr vert="horz" wrap="square" lIns="0" tIns="0" rIns="0" bIns="0" rtlCol="0" anchor="t" anchorCtr="0">
            <a:spAutoFit/>
          </a:bodyPr>
          <a:lstStyle>
            <a:lvl1pPr algn="l" defTabSz="1219170" rtl="0" eaLnBrk="1" latinLnBrk="0" hangingPunct="1">
              <a:lnSpc>
                <a:spcPct val="100000"/>
              </a:lnSpc>
              <a:spcBef>
                <a:spcPct val="0"/>
              </a:spcBef>
              <a:buNone/>
              <a:defRPr sz="2800" b="1" kern="1200">
                <a:solidFill>
                  <a:schemeClr val="accent2"/>
                </a:solidFill>
                <a:latin typeface="+mj-lt"/>
                <a:ea typeface="+mj-ea"/>
                <a:cs typeface="+mj-cs"/>
              </a:defRPr>
            </a:lvl1pPr>
          </a:lstStyle>
          <a:p>
            <a:pPr algn="ctr"/>
            <a:r>
              <a:rPr lang="lv-LV" sz="1400" u="sng" dirty="0">
                <a:latin typeface="ICA Text Ny" panose="00000500000000000000" pitchFamily="50" charset="0"/>
              </a:rPr>
              <a:t>Mērķis</a:t>
            </a:r>
            <a:endParaRPr lang="sv-SE" sz="1400" u="sng" dirty="0">
              <a:latin typeface="ICA Text Ny" panose="00000500000000000000" pitchFamily="50" charset="0"/>
            </a:endParaRPr>
          </a:p>
          <a:p>
            <a:pPr algn="ctr"/>
            <a:r>
              <a:rPr lang="lv-LV" sz="1400" dirty="0">
                <a:latin typeface="ICA Text Ny" panose="00000500000000000000" pitchFamily="50" charset="0"/>
              </a:rPr>
              <a:t>Samazināt pārtikas atkritumus par 50% līdz 2025. gadam</a:t>
            </a:r>
            <a:endParaRPr lang="sv-SE" sz="1400" dirty="0">
              <a:latin typeface="ICA Text Ny" panose="00000500000000000000" pitchFamily="50" charset="0"/>
            </a:endParaRPr>
          </a:p>
        </p:txBody>
      </p:sp>
      <p:sp>
        <p:nvSpPr>
          <p:cNvPr id="11" name="TextBox 32">
            <a:extLst>
              <a:ext uri="{FF2B5EF4-FFF2-40B4-BE49-F238E27FC236}">
                <a16:creationId xmlns:a16="http://schemas.microsoft.com/office/drawing/2014/main" id="{863899EF-3E51-4BAC-91D5-190201C38242}"/>
              </a:ext>
            </a:extLst>
          </p:cNvPr>
          <p:cNvSpPr txBox="1"/>
          <p:nvPr/>
        </p:nvSpPr>
        <p:spPr bwMode="gray">
          <a:xfrm>
            <a:off x="10754180" y="999907"/>
            <a:ext cx="1494570" cy="36815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72000" rIns="91440" bIns="72000" numCol="1" spcCol="0" rtlCol="0" fromWordArt="0" anchor="ctr" anchorCtr="0" forceAA="0" compatLnSpc="1">
            <a:prstTxWarp prst="textNoShape">
              <a:avLst/>
            </a:prstTxWarp>
            <a:noAutofit/>
          </a:bodyPr>
          <a:lstStyle/>
          <a:p>
            <a:pPr algn="l"/>
            <a:r>
              <a:rPr lang="sv-SE" sz="1400">
                <a:solidFill>
                  <a:srgbClr val="FF0000"/>
                </a:solidFill>
                <a:latin typeface="ICA Text Ny" panose="00000500000000000000" pitchFamily="50" charset="0"/>
              </a:rPr>
              <a:t>2025 -50%</a:t>
            </a:r>
          </a:p>
        </p:txBody>
      </p:sp>
      <p:sp>
        <p:nvSpPr>
          <p:cNvPr id="12" name="TextBox 31">
            <a:extLst>
              <a:ext uri="{FF2B5EF4-FFF2-40B4-BE49-F238E27FC236}">
                <a16:creationId xmlns:a16="http://schemas.microsoft.com/office/drawing/2014/main" id="{310D92BE-EBA5-4A11-A7CF-86137FD6237A}"/>
              </a:ext>
            </a:extLst>
          </p:cNvPr>
          <p:cNvSpPr txBox="1"/>
          <p:nvPr/>
        </p:nvSpPr>
        <p:spPr bwMode="gray">
          <a:xfrm>
            <a:off x="95954" y="4811291"/>
            <a:ext cx="1828800" cy="32877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72000" rIns="91440" bIns="72000" numCol="1" spcCol="0" rtlCol="0" fromWordArt="0" anchor="ctr" anchorCtr="0" forceAA="0" compatLnSpc="1">
            <a:prstTxWarp prst="textNoShape">
              <a:avLst/>
            </a:prstTxWarp>
            <a:noAutofit/>
          </a:bodyPr>
          <a:lstStyle/>
          <a:p>
            <a:pPr algn="l"/>
            <a:r>
              <a:rPr lang="en-US" sz="1400" dirty="0">
                <a:solidFill>
                  <a:srgbClr val="FF0000"/>
                </a:solidFill>
                <a:latin typeface="ICA Text Ny" panose="00000500000000000000" pitchFamily="50" charset="0"/>
              </a:rPr>
              <a:t>B</a:t>
            </a:r>
            <a:r>
              <a:rPr lang="lv-LV" sz="1400" dirty="0" err="1">
                <a:solidFill>
                  <a:srgbClr val="FF0000"/>
                </a:solidFill>
                <a:latin typeface="ICA Text Ny" panose="00000500000000000000" pitchFamily="50" charset="0"/>
              </a:rPr>
              <a:t>āzes</a:t>
            </a:r>
            <a:r>
              <a:rPr lang="lv-LV" sz="1400" dirty="0">
                <a:solidFill>
                  <a:srgbClr val="FF0000"/>
                </a:solidFill>
                <a:latin typeface="ICA Text Ny" panose="00000500000000000000" pitchFamily="50" charset="0"/>
              </a:rPr>
              <a:t> gads</a:t>
            </a:r>
            <a:r>
              <a:rPr lang="en-US" sz="1400" dirty="0">
                <a:solidFill>
                  <a:srgbClr val="FF0000"/>
                </a:solidFill>
                <a:latin typeface="ICA Text Ny" panose="00000500000000000000" pitchFamily="50" charset="0"/>
              </a:rPr>
              <a:t> 2016</a:t>
            </a:r>
          </a:p>
        </p:txBody>
      </p:sp>
      <p:grpSp>
        <p:nvGrpSpPr>
          <p:cNvPr id="13" name="Group 12">
            <a:extLst>
              <a:ext uri="{FF2B5EF4-FFF2-40B4-BE49-F238E27FC236}">
                <a16:creationId xmlns:a16="http://schemas.microsoft.com/office/drawing/2014/main" id="{D0C2714B-1D36-421E-B281-D2269221A386}"/>
              </a:ext>
            </a:extLst>
          </p:cNvPr>
          <p:cNvGrpSpPr/>
          <p:nvPr/>
        </p:nvGrpSpPr>
        <p:grpSpPr>
          <a:xfrm>
            <a:off x="443313" y="1491551"/>
            <a:ext cx="4030983" cy="1764168"/>
            <a:chOff x="234175" y="898471"/>
            <a:chExt cx="4638907" cy="1655160"/>
          </a:xfrm>
        </p:grpSpPr>
        <p:sp>
          <p:nvSpPr>
            <p:cNvPr id="14" name="Rectangle 13">
              <a:extLst>
                <a:ext uri="{FF2B5EF4-FFF2-40B4-BE49-F238E27FC236}">
                  <a16:creationId xmlns:a16="http://schemas.microsoft.com/office/drawing/2014/main" id="{73A3F59C-0D91-4D2D-8D9E-52F28C4BED99}"/>
                </a:ext>
              </a:extLst>
            </p:cNvPr>
            <p:cNvSpPr/>
            <p:nvPr/>
          </p:nvSpPr>
          <p:spPr bwMode="gray">
            <a:xfrm>
              <a:off x="234175" y="947854"/>
              <a:ext cx="4638907" cy="1494263"/>
            </a:xfrm>
            <a:prstGeom prst="rect">
              <a:avLst/>
            </a:prstGeom>
            <a:ln/>
          </p:spPr>
          <p:style>
            <a:lnRef idx="2">
              <a:schemeClr val="accent2"/>
            </a:lnRef>
            <a:fillRef idx="1">
              <a:schemeClr val="lt1"/>
            </a:fillRef>
            <a:effectRef idx="0">
              <a:schemeClr val="accent2"/>
            </a:effectRef>
            <a:fontRef idx="minor">
              <a:schemeClr val="dk1"/>
            </a:fontRef>
          </p:style>
          <p:txBody>
            <a:bodyPr rot="0" spcFirstLastPara="0" vertOverflow="overflow" horzOverflow="overflow" vert="horz" wrap="square" lIns="91440" tIns="72000" rIns="91440" bIns="72000" numCol="1" spcCol="0" rtlCol="0" fromWordArt="0" anchor="ctr" anchorCtr="0" forceAA="0" compatLnSpc="1">
              <a:prstTxWarp prst="textNoShape">
                <a:avLst/>
              </a:prstTxWarp>
              <a:noAutofit/>
            </a:bodyPr>
            <a:lstStyle/>
            <a:p>
              <a:pPr algn="ctr">
                <a:spcBef>
                  <a:spcPts val="600"/>
                </a:spcBef>
              </a:pPr>
              <a:endParaRPr lang="sv-SE" sz="2000"/>
            </a:p>
          </p:txBody>
        </p:sp>
        <p:sp>
          <p:nvSpPr>
            <p:cNvPr id="15" name="TextBox 14">
              <a:extLst>
                <a:ext uri="{FF2B5EF4-FFF2-40B4-BE49-F238E27FC236}">
                  <a16:creationId xmlns:a16="http://schemas.microsoft.com/office/drawing/2014/main" id="{92BCEB1B-4052-4356-8495-4CCEF80E1E79}"/>
                </a:ext>
              </a:extLst>
            </p:cNvPr>
            <p:cNvSpPr txBox="1"/>
            <p:nvPr/>
          </p:nvSpPr>
          <p:spPr bwMode="gray">
            <a:xfrm>
              <a:off x="361621" y="898471"/>
              <a:ext cx="3730877" cy="16551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72000" rIns="91440" bIns="72000" numCol="1" spcCol="0" rtlCol="0" fromWordArt="0" anchor="ctr" anchorCtr="0" forceAA="0" compatLnSpc="1">
              <a:prstTxWarp prst="textNoShape">
                <a:avLst/>
              </a:prstTxWarp>
              <a:noAutofit/>
            </a:bodyPr>
            <a:lstStyle/>
            <a:p>
              <a:r>
                <a:rPr lang="lv-LV" sz="1600" dirty="0">
                  <a:solidFill>
                    <a:schemeClr val="accent2"/>
                  </a:solidFill>
                  <a:latin typeface="ICA Text Ny" panose="00000500000000000000" pitchFamily="50" charset="0"/>
                </a:rPr>
                <a:t>Pārtikas atkritumu samazināšana loģistikas centros un veikalos galvenokārt nozīmē samazināt pārtikas atlikumus agrīnā fāzē, tātad darbojoties preventīvi</a:t>
              </a:r>
              <a:endParaRPr lang="sv-SE" sz="1600" dirty="0">
                <a:solidFill>
                  <a:schemeClr val="accent2"/>
                </a:solidFill>
                <a:latin typeface="ICA Text Ny" panose="00000500000000000000" pitchFamily="50" charset="0"/>
              </a:endParaRPr>
            </a:p>
          </p:txBody>
        </p:sp>
        <p:grpSp>
          <p:nvGrpSpPr>
            <p:cNvPr id="16" name="Group 15">
              <a:extLst>
                <a:ext uri="{FF2B5EF4-FFF2-40B4-BE49-F238E27FC236}">
                  <a16:creationId xmlns:a16="http://schemas.microsoft.com/office/drawing/2014/main" id="{60AC9372-652B-4788-85FF-BF1F968A8C2B}"/>
                </a:ext>
              </a:extLst>
            </p:cNvPr>
            <p:cNvGrpSpPr/>
            <p:nvPr/>
          </p:nvGrpSpPr>
          <p:grpSpPr>
            <a:xfrm>
              <a:off x="3954050" y="1339280"/>
              <a:ext cx="684134" cy="644913"/>
              <a:chOff x="1947555" y="2154042"/>
              <a:chExt cx="684134" cy="644913"/>
            </a:xfrm>
          </p:grpSpPr>
          <p:pic>
            <p:nvPicPr>
              <p:cNvPr id="17" name="Graphic 16" descr="Garbage">
                <a:extLst>
                  <a:ext uri="{FF2B5EF4-FFF2-40B4-BE49-F238E27FC236}">
                    <a16:creationId xmlns:a16="http://schemas.microsoft.com/office/drawing/2014/main" id="{65A86828-6316-4BF2-A4AE-539714E6176A}"/>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992353" y="2154042"/>
                <a:ext cx="617034" cy="617034"/>
              </a:xfrm>
              <a:prstGeom prst="rect">
                <a:avLst/>
              </a:prstGeom>
            </p:spPr>
          </p:pic>
          <p:cxnSp>
            <p:nvCxnSpPr>
              <p:cNvPr id="18" name="Straight Connector 17">
                <a:extLst>
                  <a:ext uri="{FF2B5EF4-FFF2-40B4-BE49-F238E27FC236}">
                    <a16:creationId xmlns:a16="http://schemas.microsoft.com/office/drawing/2014/main" id="{906EBDB8-4A69-4338-A5CC-046BA61900EF}"/>
                  </a:ext>
                </a:extLst>
              </p:cNvPr>
              <p:cNvCxnSpPr>
                <a:cxnSpLocks/>
              </p:cNvCxnSpPr>
              <p:nvPr/>
            </p:nvCxnSpPr>
            <p:spPr bwMode="gray">
              <a:xfrm flipV="1">
                <a:off x="2007220" y="2207940"/>
                <a:ext cx="624469" cy="591015"/>
              </a:xfrm>
              <a:prstGeom prst="line">
                <a:avLst/>
              </a:prstGeom>
              <a:ln w="25400"/>
            </p:spPr>
            <p:style>
              <a:lnRef idx="1">
                <a:schemeClr val="accent2"/>
              </a:lnRef>
              <a:fillRef idx="0">
                <a:schemeClr val="accent2"/>
              </a:fillRef>
              <a:effectRef idx="0">
                <a:schemeClr val="accent2"/>
              </a:effectRef>
              <a:fontRef idx="minor">
                <a:schemeClr val="tx1"/>
              </a:fontRef>
            </p:style>
          </p:cxnSp>
          <p:cxnSp>
            <p:nvCxnSpPr>
              <p:cNvPr id="19" name="Straight Connector 18">
                <a:extLst>
                  <a:ext uri="{FF2B5EF4-FFF2-40B4-BE49-F238E27FC236}">
                    <a16:creationId xmlns:a16="http://schemas.microsoft.com/office/drawing/2014/main" id="{FC5B62F7-5481-476C-875C-3AF3906337E0}"/>
                  </a:ext>
                </a:extLst>
              </p:cNvPr>
              <p:cNvCxnSpPr>
                <a:cxnSpLocks/>
              </p:cNvCxnSpPr>
              <p:nvPr/>
            </p:nvCxnSpPr>
            <p:spPr bwMode="gray">
              <a:xfrm flipH="1" flipV="1">
                <a:off x="1947555" y="2185061"/>
                <a:ext cx="629390" cy="581889"/>
              </a:xfrm>
              <a:prstGeom prst="line">
                <a:avLst/>
              </a:prstGeom>
              <a:ln w="25400"/>
            </p:spPr>
            <p:style>
              <a:lnRef idx="1">
                <a:schemeClr val="accent2"/>
              </a:lnRef>
              <a:fillRef idx="0">
                <a:schemeClr val="accent2"/>
              </a:fillRef>
              <a:effectRef idx="0">
                <a:schemeClr val="accent2"/>
              </a:effectRef>
              <a:fontRef idx="minor">
                <a:schemeClr val="tx1"/>
              </a:fontRef>
            </p:style>
          </p:cxnSp>
        </p:grpSp>
      </p:grpSp>
      <p:sp>
        <p:nvSpPr>
          <p:cNvPr id="20" name="Rectangle 19">
            <a:extLst>
              <a:ext uri="{FF2B5EF4-FFF2-40B4-BE49-F238E27FC236}">
                <a16:creationId xmlns:a16="http://schemas.microsoft.com/office/drawing/2014/main" id="{AD99410D-E574-4D35-933E-D853FA31896F}"/>
              </a:ext>
            </a:extLst>
          </p:cNvPr>
          <p:cNvSpPr/>
          <p:nvPr/>
        </p:nvSpPr>
        <p:spPr bwMode="gray">
          <a:xfrm>
            <a:off x="2506980" y="5706591"/>
            <a:ext cx="1235808" cy="541473"/>
          </a:xfrm>
          <a:prstGeom prst="rect">
            <a:avLst/>
          </a:prstGeom>
          <a:ln>
            <a:noFill/>
          </a:ln>
        </p:spPr>
        <p:style>
          <a:lnRef idx="2">
            <a:schemeClr val="accent5">
              <a:shade val="50000"/>
            </a:schemeClr>
          </a:lnRef>
          <a:fillRef idx="1">
            <a:schemeClr val="accent5"/>
          </a:fillRef>
          <a:effectRef idx="0">
            <a:schemeClr val="accent5"/>
          </a:effectRef>
          <a:fontRef idx="minor">
            <a:schemeClr val="lt1"/>
          </a:fontRef>
        </p:style>
        <p:txBody>
          <a:bodyPr rot="0" spcFirstLastPara="0" vertOverflow="overflow" horzOverflow="overflow" vert="horz" wrap="square" lIns="91440" tIns="72000" rIns="91440" bIns="72000" numCol="1" spcCol="0" rtlCol="0" fromWordArt="0" anchor="ctr" anchorCtr="0" forceAA="0" compatLnSpc="1">
            <a:prstTxWarp prst="textNoShape">
              <a:avLst/>
            </a:prstTxWarp>
            <a:noAutofit/>
          </a:bodyPr>
          <a:lstStyle/>
          <a:p>
            <a:pPr algn="ctr">
              <a:spcBef>
                <a:spcPts val="600"/>
              </a:spcBef>
            </a:pPr>
            <a:r>
              <a:rPr lang="en-US" sz="1200">
                <a:latin typeface="ICA Text Ny" panose="00000500000000000000" pitchFamily="50" charset="0"/>
              </a:rPr>
              <a:t>Make visible</a:t>
            </a:r>
          </a:p>
        </p:txBody>
      </p:sp>
      <p:sp>
        <p:nvSpPr>
          <p:cNvPr id="21" name="Rectangle 20">
            <a:extLst>
              <a:ext uri="{FF2B5EF4-FFF2-40B4-BE49-F238E27FC236}">
                <a16:creationId xmlns:a16="http://schemas.microsoft.com/office/drawing/2014/main" id="{39A38775-E99E-4A03-8851-491FA69074D2}"/>
              </a:ext>
            </a:extLst>
          </p:cNvPr>
          <p:cNvSpPr/>
          <p:nvPr/>
        </p:nvSpPr>
        <p:spPr bwMode="gray">
          <a:xfrm>
            <a:off x="3825742" y="5271252"/>
            <a:ext cx="1129553" cy="484095"/>
          </a:xfrm>
          <a:prstGeom prst="rect">
            <a:avLst/>
          </a:prstGeom>
          <a:ln>
            <a:noFill/>
          </a:ln>
        </p:spPr>
        <p:style>
          <a:lnRef idx="2">
            <a:schemeClr val="accent4">
              <a:shade val="50000"/>
            </a:schemeClr>
          </a:lnRef>
          <a:fillRef idx="1">
            <a:schemeClr val="accent4"/>
          </a:fillRef>
          <a:effectRef idx="0">
            <a:schemeClr val="accent4"/>
          </a:effectRef>
          <a:fontRef idx="minor">
            <a:schemeClr val="lt1"/>
          </a:fontRef>
        </p:style>
        <p:txBody>
          <a:bodyPr rot="0" spcFirstLastPara="0" vertOverflow="overflow" horzOverflow="overflow" vert="horz" wrap="square" lIns="91440" tIns="72000" rIns="91440" bIns="72000" numCol="1" spcCol="0" rtlCol="0" fromWordArt="0" anchor="ctr" anchorCtr="0" forceAA="0" compatLnSpc="1">
            <a:prstTxWarp prst="textNoShape">
              <a:avLst/>
            </a:prstTxWarp>
            <a:noAutofit/>
          </a:bodyPr>
          <a:lstStyle/>
          <a:p>
            <a:pPr algn="ctr">
              <a:spcBef>
                <a:spcPts val="600"/>
              </a:spcBef>
            </a:pPr>
            <a:r>
              <a:rPr lang="en-US" sz="1200">
                <a:latin typeface="ICA Text Ny" panose="00000500000000000000" pitchFamily="50" charset="0"/>
              </a:rPr>
              <a:t>Analyze</a:t>
            </a:r>
          </a:p>
        </p:txBody>
      </p:sp>
      <p:sp>
        <p:nvSpPr>
          <p:cNvPr id="22" name="Rectangle 21">
            <a:extLst>
              <a:ext uri="{FF2B5EF4-FFF2-40B4-BE49-F238E27FC236}">
                <a16:creationId xmlns:a16="http://schemas.microsoft.com/office/drawing/2014/main" id="{8E7539C0-9719-474D-A2FB-F26AEE9ED959}"/>
              </a:ext>
            </a:extLst>
          </p:cNvPr>
          <p:cNvSpPr/>
          <p:nvPr/>
        </p:nvSpPr>
        <p:spPr bwMode="gray">
          <a:xfrm>
            <a:off x="5054188" y="4754881"/>
            <a:ext cx="1129553" cy="523991"/>
          </a:xfrm>
          <a:prstGeom prst="rect">
            <a:avLst/>
          </a:prstGeom>
          <a:ln>
            <a:noFill/>
          </a:ln>
        </p:spPr>
        <p:style>
          <a:lnRef idx="2">
            <a:schemeClr val="accent3">
              <a:shade val="50000"/>
            </a:schemeClr>
          </a:lnRef>
          <a:fillRef idx="1">
            <a:schemeClr val="accent3"/>
          </a:fillRef>
          <a:effectRef idx="0">
            <a:schemeClr val="accent3"/>
          </a:effectRef>
          <a:fontRef idx="minor">
            <a:schemeClr val="lt1"/>
          </a:fontRef>
        </p:style>
        <p:txBody>
          <a:bodyPr rot="0" spcFirstLastPara="0" vertOverflow="overflow" horzOverflow="overflow" vert="horz" wrap="square" lIns="91440" tIns="72000" rIns="91440" bIns="72000" numCol="1" spcCol="0" rtlCol="0" fromWordArt="0" anchor="ctr" anchorCtr="0" forceAA="0" compatLnSpc="1">
            <a:prstTxWarp prst="textNoShape">
              <a:avLst/>
            </a:prstTxWarp>
            <a:noAutofit/>
          </a:bodyPr>
          <a:lstStyle/>
          <a:p>
            <a:pPr algn="ctr">
              <a:spcBef>
                <a:spcPts val="600"/>
              </a:spcBef>
            </a:pPr>
            <a:r>
              <a:rPr lang="en-US" sz="1200">
                <a:latin typeface="ICA Text Ny" panose="00000500000000000000" pitchFamily="50" charset="0"/>
              </a:rPr>
              <a:t>Remedy -</a:t>
            </a:r>
          </a:p>
          <a:p>
            <a:pPr algn="ctr">
              <a:spcBef>
                <a:spcPts val="600"/>
              </a:spcBef>
            </a:pPr>
            <a:r>
              <a:rPr lang="en-US" sz="1050">
                <a:latin typeface="ICA Text Ny" panose="00000500000000000000" pitchFamily="50" charset="0"/>
              </a:rPr>
              <a:t>Provide against</a:t>
            </a:r>
          </a:p>
        </p:txBody>
      </p:sp>
      <p:sp>
        <p:nvSpPr>
          <p:cNvPr id="23" name="Rectangle 22">
            <a:extLst>
              <a:ext uri="{FF2B5EF4-FFF2-40B4-BE49-F238E27FC236}">
                <a16:creationId xmlns:a16="http://schemas.microsoft.com/office/drawing/2014/main" id="{DF7211B8-EBF1-44D6-82EB-0F9C7D21C94F}"/>
              </a:ext>
            </a:extLst>
          </p:cNvPr>
          <p:cNvSpPr/>
          <p:nvPr/>
        </p:nvSpPr>
        <p:spPr bwMode="gray">
          <a:xfrm>
            <a:off x="6242406" y="4294992"/>
            <a:ext cx="1129552" cy="523990"/>
          </a:xfrm>
          <a:prstGeom prst="rect">
            <a:avLst/>
          </a:prstGeom>
          <a:ln>
            <a:noFill/>
          </a:ln>
        </p:spPr>
        <p:style>
          <a:lnRef idx="2">
            <a:schemeClr val="accent2">
              <a:shade val="50000"/>
            </a:schemeClr>
          </a:lnRef>
          <a:fillRef idx="1">
            <a:schemeClr val="accent2"/>
          </a:fillRef>
          <a:effectRef idx="0">
            <a:schemeClr val="accent2"/>
          </a:effectRef>
          <a:fontRef idx="minor">
            <a:schemeClr val="lt1"/>
          </a:fontRef>
        </p:style>
        <p:txBody>
          <a:bodyPr rot="0" spcFirstLastPara="0" vertOverflow="overflow" horzOverflow="overflow" vert="horz" wrap="square" lIns="91440" tIns="72000" rIns="91440" bIns="72000" numCol="1" spcCol="0" rtlCol="0" fromWordArt="0" anchor="ctr" anchorCtr="0" forceAA="0" compatLnSpc="1">
            <a:prstTxWarp prst="textNoShape">
              <a:avLst/>
            </a:prstTxWarp>
            <a:noAutofit/>
          </a:bodyPr>
          <a:lstStyle/>
          <a:p>
            <a:pPr algn="ctr">
              <a:spcBef>
                <a:spcPts val="600"/>
              </a:spcBef>
            </a:pPr>
            <a:r>
              <a:rPr lang="en-US" sz="1200">
                <a:latin typeface="ICA Text Ny" panose="00000500000000000000" pitchFamily="50" charset="0"/>
              </a:rPr>
              <a:t>Remedy -</a:t>
            </a:r>
          </a:p>
          <a:p>
            <a:pPr algn="ctr">
              <a:spcBef>
                <a:spcPts val="600"/>
              </a:spcBef>
            </a:pPr>
            <a:r>
              <a:rPr lang="en-US" sz="1200">
                <a:latin typeface="ICA Text Ny" panose="00000500000000000000" pitchFamily="50" charset="0"/>
              </a:rPr>
              <a:t>Prevent</a:t>
            </a:r>
          </a:p>
        </p:txBody>
      </p:sp>
      <p:sp>
        <p:nvSpPr>
          <p:cNvPr id="24" name="Rectangle 23">
            <a:extLst>
              <a:ext uri="{FF2B5EF4-FFF2-40B4-BE49-F238E27FC236}">
                <a16:creationId xmlns:a16="http://schemas.microsoft.com/office/drawing/2014/main" id="{1E8621F8-126C-40A0-8338-BE784E1D02CB}"/>
              </a:ext>
            </a:extLst>
          </p:cNvPr>
          <p:cNvSpPr/>
          <p:nvPr/>
        </p:nvSpPr>
        <p:spPr bwMode="gray">
          <a:xfrm>
            <a:off x="7484745" y="3828714"/>
            <a:ext cx="1096865" cy="52399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72000" rIns="91440" bIns="72000" numCol="1" spcCol="0" rtlCol="0" fromWordArt="0" anchor="ctr" anchorCtr="0" forceAA="0" compatLnSpc="1">
            <a:prstTxWarp prst="textNoShape">
              <a:avLst/>
            </a:prstTxWarp>
            <a:noAutofit/>
          </a:bodyPr>
          <a:lstStyle/>
          <a:p>
            <a:pPr algn="ctr">
              <a:spcBef>
                <a:spcPts val="600"/>
              </a:spcBef>
            </a:pPr>
            <a:r>
              <a:rPr lang="en-US" sz="1200">
                <a:latin typeface="ICA Text Ny" panose="00000500000000000000" pitchFamily="50" charset="0"/>
              </a:rPr>
              <a:t>Follow up</a:t>
            </a:r>
          </a:p>
        </p:txBody>
      </p:sp>
      <p:sp>
        <p:nvSpPr>
          <p:cNvPr id="25" name="Rectangle 24">
            <a:extLst>
              <a:ext uri="{FF2B5EF4-FFF2-40B4-BE49-F238E27FC236}">
                <a16:creationId xmlns:a16="http://schemas.microsoft.com/office/drawing/2014/main" id="{9445E210-DC97-4407-BA09-A26C7A5008C6}"/>
              </a:ext>
            </a:extLst>
          </p:cNvPr>
          <p:cNvSpPr/>
          <p:nvPr/>
        </p:nvSpPr>
        <p:spPr bwMode="gray">
          <a:xfrm>
            <a:off x="8713694" y="3402107"/>
            <a:ext cx="1169894" cy="443752"/>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72000" rIns="91440" bIns="72000" numCol="1" spcCol="0" rtlCol="0" fromWordArt="0" anchor="ctr" anchorCtr="0" forceAA="0" compatLnSpc="1">
            <a:prstTxWarp prst="textNoShape">
              <a:avLst/>
            </a:prstTxWarp>
            <a:noAutofit/>
          </a:bodyPr>
          <a:lstStyle/>
          <a:p>
            <a:pPr algn="ctr">
              <a:spcBef>
                <a:spcPts val="600"/>
              </a:spcBef>
            </a:pPr>
            <a:r>
              <a:rPr lang="en-US" sz="1200">
                <a:latin typeface="ICA Text Ny" panose="00000500000000000000" pitchFamily="50" charset="0"/>
              </a:rPr>
              <a:t>Communicate</a:t>
            </a:r>
          </a:p>
        </p:txBody>
      </p:sp>
      <p:sp>
        <p:nvSpPr>
          <p:cNvPr id="3" name="Rectangle: Rounded Corners 2">
            <a:extLst>
              <a:ext uri="{FF2B5EF4-FFF2-40B4-BE49-F238E27FC236}">
                <a16:creationId xmlns:a16="http://schemas.microsoft.com/office/drawing/2014/main" id="{CACBBF97-41E5-4380-B58C-BDED6C76BFFE}"/>
              </a:ext>
            </a:extLst>
          </p:cNvPr>
          <p:cNvSpPr/>
          <p:nvPr/>
        </p:nvSpPr>
        <p:spPr>
          <a:xfrm>
            <a:off x="2341681" y="4479230"/>
            <a:ext cx="4030984" cy="2338523"/>
          </a:xfrm>
          <a:prstGeom prst="roundRect">
            <a:avLst/>
          </a:prstGeom>
          <a:noFill/>
          <a:ln w="28575">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lt-LT"/>
          </a:p>
        </p:txBody>
      </p:sp>
      <p:sp>
        <p:nvSpPr>
          <p:cNvPr id="4" name="TextBox 3">
            <a:extLst>
              <a:ext uri="{FF2B5EF4-FFF2-40B4-BE49-F238E27FC236}">
                <a16:creationId xmlns:a16="http://schemas.microsoft.com/office/drawing/2014/main" id="{4FB2200B-F827-45B9-9943-62C4994F2808}"/>
              </a:ext>
            </a:extLst>
          </p:cNvPr>
          <p:cNvSpPr txBox="1"/>
          <p:nvPr/>
        </p:nvSpPr>
        <p:spPr>
          <a:xfrm>
            <a:off x="3967089" y="6293763"/>
            <a:ext cx="2405576" cy="369332"/>
          </a:xfrm>
          <a:prstGeom prst="rect">
            <a:avLst/>
          </a:prstGeom>
          <a:noFill/>
        </p:spPr>
        <p:txBody>
          <a:bodyPr wrap="square" rtlCol="0">
            <a:spAutoFit/>
          </a:bodyPr>
          <a:lstStyle/>
          <a:p>
            <a:r>
              <a:rPr lang="en-US" b="1">
                <a:solidFill>
                  <a:srgbClr val="75AF27"/>
                </a:solidFill>
              </a:rPr>
              <a:t>We are in steps 1-3</a:t>
            </a:r>
            <a:endParaRPr lang="lt-LT" b="1">
              <a:solidFill>
                <a:srgbClr val="75AF27"/>
              </a:solidFill>
            </a:endParaRPr>
          </a:p>
        </p:txBody>
      </p:sp>
      <p:sp>
        <p:nvSpPr>
          <p:cNvPr id="26" name="Title 3">
            <a:extLst>
              <a:ext uri="{FF2B5EF4-FFF2-40B4-BE49-F238E27FC236}">
                <a16:creationId xmlns:a16="http://schemas.microsoft.com/office/drawing/2014/main" id="{B0ABF08D-24BA-4E93-B6E2-8DE8505CF838}"/>
              </a:ext>
            </a:extLst>
          </p:cNvPr>
          <p:cNvSpPr>
            <a:spLocks noGrp="1"/>
          </p:cNvSpPr>
          <p:nvPr>
            <p:ph type="title"/>
          </p:nvPr>
        </p:nvSpPr>
        <p:spPr>
          <a:xfrm>
            <a:off x="520294" y="72180"/>
            <a:ext cx="10654922" cy="1325563"/>
          </a:xfrm>
        </p:spPr>
        <p:txBody>
          <a:bodyPr vert="horz" lIns="91440" tIns="45720" rIns="91440" bIns="45720" rtlCol="0" anchor="ctr">
            <a:normAutofit/>
          </a:bodyPr>
          <a:lstStyle/>
          <a:p>
            <a:r>
              <a:rPr lang="lv-LV" sz="2800" dirty="0"/>
              <a:t>Pārtikas atkritumu samazināšana ir izaicinoša</a:t>
            </a:r>
            <a:endParaRPr lang="en-US" sz="2800" dirty="0"/>
          </a:p>
        </p:txBody>
      </p:sp>
    </p:spTree>
    <p:extLst>
      <p:ext uri="{BB962C8B-B14F-4D97-AF65-F5344CB8AC3E}">
        <p14:creationId xmlns:p14="http://schemas.microsoft.com/office/powerpoint/2010/main" val="21466037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DEA957-3F90-439A-AAF4-85CE5AE27497}"/>
              </a:ext>
            </a:extLst>
          </p:cNvPr>
          <p:cNvSpPr>
            <a:spLocks noGrp="1"/>
          </p:cNvSpPr>
          <p:nvPr>
            <p:ph type="title"/>
          </p:nvPr>
        </p:nvSpPr>
        <p:spPr/>
        <p:txBody>
          <a:bodyPr/>
          <a:lstStyle/>
          <a:p>
            <a:r>
              <a:rPr lang="lv-LV" dirty="0"/>
              <a:t>Izlietot līdz &amp; Ieteicams līdz</a:t>
            </a:r>
          </a:p>
        </p:txBody>
      </p:sp>
      <p:sp>
        <p:nvSpPr>
          <p:cNvPr id="5" name="Text Placeholder 4">
            <a:extLst>
              <a:ext uri="{FF2B5EF4-FFF2-40B4-BE49-F238E27FC236}">
                <a16:creationId xmlns:a16="http://schemas.microsoft.com/office/drawing/2014/main" id="{733C992A-59D8-4EBE-BA85-E8AAF9869417}"/>
              </a:ext>
            </a:extLst>
          </p:cNvPr>
          <p:cNvSpPr>
            <a:spLocks noGrp="1"/>
          </p:cNvSpPr>
          <p:nvPr>
            <p:ph type="body" sz="half" idx="10"/>
          </p:nvPr>
        </p:nvSpPr>
        <p:spPr/>
        <p:txBody>
          <a:bodyPr/>
          <a:lstStyle/>
          <a:p>
            <a:pPr marL="742950" indent="-285750">
              <a:buFont typeface="Wingdings" panose="05000000000000000000" pitchFamily="2" charset="2"/>
              <a:buChar char="§"/>
            </a:pPr>
            <a:r>
              <a:rPr lang="lv-LV" sz="1800" b="1" dirty="0">
                <a:solidFill>
                  <a:srgbClr val="313131"/>
                </a:solidFill>
                <a:effectLst/>
                <a:latin typeface="Calibri" panose="020F0502020204030204" pitchFamily="34" charset="0"/>
                <a:ea typeface="Calibri" panose="020F0502020204030204" pitchFamily="34" charset="0"/>
              </a:rPr>
              <a:t>“</a:t>
            </a:r>
            <a:r>
              <a:rPr lang="lv-LV" sz="2400" b="1" dirty="0">
                <a:solidFill>
                  <a:srgbClr val="313131"/>
                </a:solidFill>
                <a:effectLst/>
                <a:latin typeface="Calibri" panose="020F0502020204030204" pitchFamily="34" charset="0"/>
                <a:ea typeface="Calibri" panose="020F0502020204030204" pitchFamily="34" charset="0"/>
              </a:rPr>
              <a:t>Pārtikas produkta minimālais derīguma termiņš”</a:t>
            </a:r>
            <a:r>
              <a:rPr lang="lv-LV" sz="2400" dirty="0">
                <a:solidFill>
                  <a:srgbClr val="313131"/>
                </a:solidFill>
                <a:effectLst/>
                <a:latin typeface="Calibri" panose="020F0502020204030204" pitchFamily="34" charset="0"/>
                <a:ea typeface="Calibri" panose="020F0502020204030204" pitchFamily="34" charset="0"/>
              </a:rPr>
              <a:t> ir datums, līdz kuram pārtikas produkts saglabā tam raksturīgās īpašības, ja tiek pienācīgi uzglabāts. Pārtikas produkta minimālo derīguma termiņu norāda izmantojot </a:t>
            </a:r>
            <a:r>
              <a:rPr lang="lv-LV" sz="2400" b="1" dirty="0">
                <a:solidFill>
                  <a:srgbClr val="313131"/>
                </a:solidFill>
                <a:effectLst/>
                <a:latin typeface="Calibri" panose="020F0502020204030204" pitchFamily="34" charset="0"/>
                <a:ea typeface="Calibri" panose="020F0502020204030204" pitchFamily="34" charset="0"/>
              </a:rPr>
              <a:t>“</a:t>
            </a:r>
            <a:r>
              <a:rPr lang="lv-LV" sz="2400" b="1" dirty="0">
                <a:solidFill>
                  <a:srgbClr val="FF0000"/>
                </a:solidFill>
                <a:effectLst/>
                <a:latin typeface="Calibri" panose="020F0502020204030204" pitchFamily="34" charset="0"/>
                <a:ea typeface="Calibri" panose="020F0502020204030204" pitchFamily="34" charset="0"/>
              </a:rPr>
              <a:t>Ieteicams līdz</a:t>
            </a:r>
            <a:r>
              <a:rPr lang="lv-LV" sz="2400" b="1" dirty="0">
                <a:solidFill>
                  <a:srgbClr val="313131"/>
                </a:solidFill>
                <a:effectLst/>
                <a:latin typeface="Calibri" panose="020F0502020204030204" pitchFamily="34" charset="0"/>
                <a:ea typeface="Calibri" panose="020F0502020204030204" pitchFamily="34" charset="0"/>
              </a:rPr>
              <a:t>”</a:t>
            </a:r>
            <a:r>
              <a:rPr lang="lv-LV" sz="2400" dirty="0">
                <a:solidFill>
                  <a:srgbClr val="313131"/>
                </a:solidFill>
                <a:effectLst/>
                <a:latin typeface="Calibri" panose="020F0502020204030204" pitchFamily="34" charset="0"/>
                <a:ea typeface="Calibri" panose="020F0502020204030204" pitchFamily="34" charset="0"/>
              </a:rPr>
              <a:t>.</a:t>
            </a:r>
          </a:p>
          <a:p>
            <a:pPr marL="457200"/>
            <a:endParaRPr lang="lv-LV" sz="2400" dirty="0">
              <a:effectLst/>
              <a:latin typeface="Calibri" panose="020F0502020204030204" pitchFamily="34" charset="0"/>
              <a:ea typeface="Calibri" panose="020F0502020204030204" pitchFamily="34" charset="0"/>
            </a:endParaRPr>
          </a:p>
          <a:p>
            <a:pPr marL="742950" indent="-285750" algn="l">
              <a:buFont typeface="Wingdings" panose="05000000000000000000" pitchFamily="2" charset="2"/>
              <a:buChar char="§"/>
            </a:pPr>
            <a:r>
              <a:rPr lang="lv-LV" sz="2400" b="1" dirty="0">
                <a:solidFill>
                  <a:srgbClr val="313131"/>
                </a:solidFill>
                <a:effectLst/>
                <a:latin typeface="Calibri" panose="020F0502020204030204" pitchFamily="34" charset="0"/>
                <a:ea typeface="Calibri" panose="020F0502020204030204" pitchFamily="34" charset="0"/>
              </a:rPr>
              <a:t>“</a:t>
            </a:r>
            <a:r>
              <a:rPr lang="lv-LV" sz="2400" b="1" dirty="0">
                <a:solidFill>
                  <a:srgbClr val="FF0000"/>
                </a:solidFill>
                <a:effectLst/>
                <a:latin typeface="Calibri" panose="020F0502020204030204" pitchFamily="34" charset="0"/>
                <a:ea typeface="Calibri" panose="020F0502020204030204" pitchFamily="34" charset="0"/>
              </a:rPr>
              <a:t>Izlietot līdz</a:t>
            </a:r>
            <a:r>
              <a:rPr lang="lv-LV" sz="2400" b="1" dirty="0">
                <a:solidFill>
                  <a:srgbClr val="313131"/>
                </a:solidFill>
                <a:effectLst/>
                <a:latin typeface="Calibri" panose="020F0502020204030204" pitchFamily="34" charset="0"/>
                <a:ea typeface="Calibri" panose="020F0502020204030204" pitchFamily="34" charset="0"/>
              </a:rPr>
              <a:t>”</a:t>
            </a:r>
            <a:r>
              <a:rPr lang="lv-LV" sz="2400" dirty="0">
                <a:solidFill>
                  <a:srgbClr val="313131"/>
                </a:solidFill>
                <a:effectLst/>
                <a:latin typeface="Calibri" panose="020F0502020204030204" pitchFamily="34" charset="0"/>
                <a:ea typeface="Calibri" panose="020F0502020204030204" pitchFamily="34" charset="0"/>
              </a:rPr>
              <a:t> datumu lieto pārtikas produktiem, kas no mikrobioloģijas viedokļa ir īpaši ātrbojīgi un tādēļ īsā laikā var radīt tiešu apdraudējumu cilvēka veselībai</a:t>
            </a:r>
            <a:r>
              <a:rPr lang="lv-LV" sz="2400" dirty="0">
                <a:solidFill>
                  <a:srgbClr val="313131"/>
                </a:solidFill>
                <a:latin typeface="Calibri" panose="020F0502020204030204" pitchFamily="34" charset="0"/>
                <a:ea typeface="Calibri" panose="020F0502020204030204" pitchFamily="34" charset="0"/>
              </a:rPr>
              <a:t>. P</a:t>
            </a:r>
            <a:r>
              <a:rPr lang="lv-LV" sz="2400" dirty="0">
                <a:solidFill>
                  <a:srgbClr val="313131"/>
                </a:solidFill>
                <a:effectLst/>
                <a:latin typeface="Calibri" panose="020F0502020204030204" pitchFamily="34" charset="0"/>
                <a:ea typeface="Calibri" panose="020F0502020204030204" pitchFamily="34" charset="0"/>
              </a:rPr>
              <a:t>ēc “izlietot līdz” datuma pārtikas produktu uzskata par nedrošu. Šādi produkti, piemēram, ir piens, svaiga gaļa.</a:t>
            </a:r>
            <a:endParaRPr lang="lv-LV" sz="2400" dirty="0">
              <a:effectLst/>
              <a:latin typeface="Calibri" panose="020F0502020204030204" pitchFamily="34" charset="0"/>
              <a:ea typeface="Calibri" panose="020F0502020204030204" pitchFamily="34" charset="0"/>
            </a:endParaRPr>
          </a:p>
        </p:txBody>
      </p:sp>
    </p:spTree>
    <p:extLst>
      <p:ext uri="{BB962C8B-B14F-4D97-AF65-F5344CB8AC3E}">
        <p14:creationId xmlns:p14="http://schemas.microsoft.com/office/powerpoint/2010/main" val="205037200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DEA957-3F90-439A-AAF4-85CE5AE27497}"/>
              </a:ext>
            </a:extLst>
          </p:cNvPr>
          <p:cNvSpPr>
            <a:spLocks noGrp="1"/>
          </p:cNvSpPr>
          <p:nvPr>
            <p:ph type="title"/>
          </p:nvPr>
        </p:nvSpPr>
        <p:spPr/>
        <p:txBody>
          <a:bodyPr/>
          <a:lstStyle/>
          <a:p>
            <a:r>
              <a:rPr lang="lv-LV" dirty="0"/>
              <a:t>KĀ rodas pārtikas atkritumi Rimi</a:t>
            </a:r>
          </a:p>
        </p:txBody>
      </p:sp>
      <p:sp>
        <p:nvSpPr>
          <p:cNvPr id="5" name="Text Placeholder 4">
            <a:extLst>
              <a:ext uri="{FF2B5EF4-FFF2-40B4-BE49-F238E27FC236}">
                <a16:creationId xmlns:a16="http://schemas.microsoft.com/office/drawing/2014/main" id="{733C992A-59D8-4EBE-BA85-E8AAF9869417}"/>
              </a:ext>
            </a:extLst>
          </p:cNvPr>
          <p:cNvSpPr>
            <a:spLocks noGrp="1"/>
          </p:cNvSpPr>
          <p:nvPr>
            <p:ph type="body" sz="half" idx="10"/>
          </p:nvPr>
        </p:nvSpPr>
        <p:spPr/>
        <p:txBody>
          <a:bodyPr/>
          <a:lstStyle/>
          <a:p>
            <a:pPr marL="342900" lvl="0" indent="-342900">
              <a:lnSpc>
                <a:spcPct val="90000"/>
              </a:lnSpc>
              <a:buFont typeface="Arial" panose="020B0604020202020204" pitchFamily="34" charset="0"/>
              <a:buChar char="•"/>
              <a:tabLst>
                <a:tab pos="457200" algn="l"/>
              </a:tabLst>
            </a:pPr>
            <a:r>
              <a:rPr lang="lv-LV" sz="1800" dirty="0">
                <a:effectLst/>
                <a:latin typeface="Calibri" panose="020F0502020204030204" pitchFamily="34" charset="0"/>
                <a:ea typeface="Times New Roman" panose="02020603050405020304" pitchFamily="18" charset="0"/>
                <a:cs typeface="Times New Roman" panose="02020603050405020304" pitchFamily="18" charset="0"/>
              </a:rPr>
              <a:t>Loģistikas centrā notiek stingra pārtikas produktu kvalitātes kontrole. Produkti, kas neatbilst kritērijiem, tiek pārsvarā novirzīti biomasas ražošanai.</a:t>
            </a:r>
            <a:endParaRPr lang="lv-LV" sz="1800" dirty="0">
              <a:latin typeface="Calibri" panose="020F0502020204030204" pitchFamily="34" charset="0"/>
              <a:ea typeface="Times New Roman" panose="02020603050405020304" pitchFamily="18" charset="0"/>
              <a:cs typeface="Times New Roman" panose="02020603050405020304" pitchFamily="18" charset="0"/>
            </a:endParaRPr>
          </a:p>
          <a:p>
            <a:pPr marL="800100" lvl="1" indent="-342900">
              <a:buFont typeface="Arial" panose="020B0604020202020204" pitchFamily="34" charset="0"/>
              <a:buChar char="•"/>
              <a:tabLst>
                <a:tab pos="457200" algn="l"/>
              </a:tabLst>
            </a:pPr>
            <a:r>
              <a:rPr lang="lv-LV" sz="1200" dirty="0">
                <a:effectLst/>
                <a:latin typeface="Calibri" panose="020F0502020204030204" pitchFamily="34" charset="0"/>
                <a:ea typeface="Calibri" panose="020F0502020204030204" pitchFamily="34" charset="0"/>
              </a:rPr>
              <a:t>Īpaši rūpīgi tiek kontrolēta KATRA svaigo zivju un jūras produktu, augļu un dārzeņu piegāde. Produkti, kas neatbilst piegādes kvalitātes kritērijiem, tiek atgriezti piegādātājam vai novirzīti biomasas ražošanai (biogāzei) vai labdarībai.</a:t>
            </a:r>
          </a:p>
          <a:p>
            <a:pPr marL="342900" lvl="0" indent="-342900">
              <a:lnSpc>
                <a:spcPct val="90000"/>
              </a:lnSpc>
              <a:buFont typeface="Arial" panose="020B0604020202020204" pitchFamily="34" charset="0"/>
              <a:buChar char="•"/>
              <a:tabLst>
                <a:tab pos="457200" algn="l"/>
              </a:tabLst>
            </a:pPr>
            <a:r>
              <a:rPr lang="lv-LV" sz="1800" dirty="0">
                <a:effectLst/>
                <a:latin typeface="Calibri" panose="020F0502020204030204" pitchFamily="34" charset="0"/>
                <a:ea typeface="Times New Roman" panose="02020603050405020304" pitchFamily="18" charset="0"/>
                <a:cs typeface="Times New Roman" panose="02020603050405020304" pitchFamily="18" charset="0"/>
              </a:rPr>
              <a:t>Veikalā pārtikas atkritumi rodas, sasniedzot «Ieteicams līdz» jeb «Izlietot līdz» datumus vai ja neatbilst kāds no produkta kvalitātes raksturotājiem vai prece vai tās iepakojums ir bojāts darba procesa laikā.  </a:t>
            </a:r>
            <a:endParaRPr lang="lv-LV"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90000"/>
              </a:lnSpc>
              <a:buFont typeface="Arial" panose="020B0604020202020204" pitchFamily="34" charset="0"/>
              <a:buChar char="•"/>
              <a:tabLst>
                <a:tab pos="457200" algn="l"/>
              </a:tabLst>
            </a:pPr>
            <a:r>
              <a:rPr lang="lv-LV" sz="1800" dirty="0">
                <a:effectLst/>
                <a:latin typeface="Calibri" panose="020F0502020204030204" pitchFamily="34" charset="0"/>
                <a:ea typeface="Times New Roman" panose="02020603050405020304" pitchFamily="18" charset="0"/>
                <a:cs typeface="Times New Roman" panose="02020603050405020304" pitchFamily="18" charset="0"/>
              </a:rPr>
              <a:t>«Ieteicams līdz» termiņu sasniegušie produkti nonāk Pārtikas bankas rīcībā vai biomasas ražošanai (biogāzei) vai tiek atgriezti piegādātājiem kvalitātes atsaukuma gadījumos.</a:t>
            </a:r>
            <a:endParaRPr lang="lv-LV"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90000"/>
              </a:lnSpc>
              <a:buFont typeface="Arial" panose="020B0604020202020204" pitchFamily="34" charset="0"/>
              <a:buChar char="•"/>
              <a:tabLst>
                <a:tab pos="457200" algn="l"/>
              </a:tabLst>
            </a:pPr>
            <a:r>
              <a:rPr lang="lv-LV" sz="1800" dirty="0">
                <a:effectLst/>
                <a:latin typeface="Calibri" panose="020F0502020204030204" pitchFamily="34" charset="0"/>
                <a:ea typeface="Times New Roman" panose="02020603050405020304" pitchFamily="18" charset="0"/>
                <a:cs typeface="Times New Roman" panose="02020603050405020304" pitchFamily="18" charset="0"/>
              </a:rPr>
              <a:t>«Izlietot līdz» termiņu sasnieguši produkti nonāk biomasas ražošanā (biogāzei) vai dzīvnieku barībai.</a:t>
            </a:r>
            <a:endParaRPr lang="lv-LV" sz="1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15664147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353188-85A1-42C4-8207-14ECAE8CC8F4}"/>
              </a:ext>
            </a:extLst>
          </p:cNvPr>
          <p:cNvSpPr>
            <a:spLocks noGrp="1"/>
          </p:cNvSpPr>
          <p:nvPr>
            <p:ph type="title"/>
          </p:nvPr>
        </p:nvSpPr>
        <p:spPr/>
        <p:txBody>
          <a:bodyPr/>
          <a:lstStyle/>
          <a:p>
            <a:r>
              <a:rPr lang="lv-LV" dirty="0"/>
              <a:t>Digitāls risinājumus pircējiem - Iztīri savu ledusskapi</a:t>
            </a:r>
            <a:endParaRPr lang="en-US" dirty="0"/>
          </a:p>
        </p:txBody>
      </p:sp>
      <p:pic>
        <p:nvPicPr>
          <p:cNvPr id="5" name="Picture 4">
            <a:extLst>
              <a:ext uri="{FF2B5EF4-FFF2-40B4-BE49-F238E27FC236}">
                <a16:creationId xmlns:a16="http://schemas.microsoft.com/office/drawing/2014/main" id="{78F4F69B-ABE7-4157-9910-37CBFFC2A3E7}"/>
              </a:ext>
            </a:extLst>
          </p:cNvPr>
          <p:cNvPicPr>
            <a:picLocks noChangeAspect="1"/>
          </p:cNvPicPr>
          <p:nvPr/>
        </p:nvPicPr>
        <p:blipFill rotWithShape="1">
          <a:blip r:embed="rId2"/>
          <a:srcRect t="1" b="1093"/>
          <a:stretch/>
        </p:blipFill>
        <p:spPr>
          <a:xfrm>
            <a:off x="6916143" y="1825625"/>
            <a:ext cx="4306690" cy="3680653"/>
          </a:xfrm>
          <a:prstGeom prst="rect">
            <a:avLst/>
          </a:prstGeom>
        </p:spPr>
      </p:pic>
      <p:sp>
        <p:nvSpPr>
          <p:cNvPr id="6" name="Text Placeholder 2">
            <a:extLst>
              <a:ext uri="{FF2B5EF4-FFF2-40B4-BE49-F238E27FC236}">
                <a16:creationId xmlns:a16="http://schemas.microsoft.com/office/drawing/2014/main" id="{A20788C0-60D6-4753-A039-C6E347FE8D51}"/>
              </a:ext>
            </a:extLst>
          </p:cNvPr>
          <p:cNvSpPr>
            <a:spLocks noGrp="1"/>
          </p:cNvSpPr>
          <p:nvPr>
            <p:ph type="body" sz="half" idx="10"/>
          </p:nvPr>
        </p:nvSpPr>
        <p:spPr>
          <a:xfrm>
            <a:off x="701724" y="1825625"/>
            <a:ext cx="5788528" cy="3871913"/>
          </a:xfrm>
        </p:spPr>
        <p:txBody>
          <a:bodyPr vert="horz" lIns="91440" tIns="45720" rIns="91440" bIns="45720" rtlCol="0" anchor="t">
            <a:normAutofit/>
          </a:bodyPr>
          <a:lstStyle/>
          <a:p>
            <a:pPr marL="342900" indent="-342900">
              <a:buFont typeface="Arial" panose="020B0604020202020204" pitchFamily="34" charset="0"/>
              <a:buChar char="•"/>
            </a:pPr>
            <a:r>
              <a:rPr lang="lv-LV" dirty="0">
                <a:cs typeface="Arial"/>
              </a:rPr>
              <a:t>Iegūsti recepti no pārtikas atlikumiem savā ledusskapī</a:t>
            </a:r>
          </a:p>
          <a:p>
            <a:pPr marL="342900" indent="-342900">
              <a:buFont typeface="Arial" panose="020B0604020202020204" pitchFamily="34" charset="0"/>
              <a:buChar char="•"/>
            </a:pPr>
            <a:r>
              <a:rPr lang="lv-LV" dirty="0">
                <a:cs typeface="Arial"/>
              </a:rPr>
              <a:t>Publiskots 21. jūlijā Rimi mājas lapā un Rimi aplikācijā</a:t>
            </a:r>
          </a:p>
          <a:p>
            <a:pPr marL="342900" indent="-342900">
              <a:buFont typeface="Arial" panose="020B0604020202020204" pitchFamily="34" charset="0"/>
              <a:buChar char="•"/>
            </a:pPr>
            <a:r>
              <a:rPr lang="lv-LV" dirty="0">
                <a:cs typeface="Arial"/>
              </a:rPr>
              <a:t>Vairāk nekā 15 000 apmeklētāju </a:t>
            </a:r>
          </a:p>
          <a:p>
            <a:pPr marL="342900" indent="-342900">
              <a:buFont typeface="Arial" panose="020B0604020202020204" pitchFamily="34" charset="0"/>
              <a:buChar char="•"/>
            </a:pPr>
            <a:r>
              <a:rPr lang="lv-LV" dirty="0">
                <a:cs typeface="Arial"/>
              </a:rPr>
              <a:t>Pozitīvas atsauksmes no lietotājiem</a:t>
            </a:r>
            <a:endParaRPr lang="en-US" dirty="0">
              <a:cs typeface="Arial"/>
            </a:endParaRPr>
          </a:p>
        </p:txBody>
      </p:sp>
    </p:spTree>
    <p:extLst>
      <p:ext uri="{BB962C8B-B14F-4D97-AF65-F5344CB8AC3E}">
        <p14:creationId xmlns:p14="http://schemas.microsoft.com/office/powerpoint/2010/main" val="49939911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A3C0B7-F991-48D8-AA9F-A8750613969B}"/>
              </a:ext>
            </a:extLst>
          </p:cNvPr>
          <p:cNvSpPr>
            <a:spLocks noGrp="1"/>
          </p:cNvSpPr>
          <p:nvPr>
            <p:ph type="title"/>
          </p:nvPr>
        </p:nvSpPr>
        <p:spPr/>
        <p:txBody>
          <a:bodyPr/>
          <a:lstStyle/>
          <a:p>
            <a:r>
              <a:rPr lang="lv-LV" dirty="0"/>
              <a:t>Izaicinājumi </a:t>
            </a:r>
            <a:r>
              <a:rPr lang="lv-LV" dirty="0" err="1"/>
              <a:t>Hakatonam</a:t>
            </a:r>
            <a:endParaRPr lang="lv-LV" dirty="0"/>
          </a:p>
        </p:txBody>
      </p:sp>
      <p:sp>
        <p:nvSpPr>
          <p:cNvPr id="3" name="Content Placeholder 2">
            <a:extLst>
              <a:ext uri="{FF2B5EF4-FFF2-40B4-BE49-F238E27FC236}">
                <a16:creationId xmlns:a16="http://schemas.microsoft.com/office/drawing/2014/main" id="{E6551D80-3F88-4534-9BC1-CEF754DE1DC0}"/>
              </a:ext>
            </a:extLst>
          </p:cNvPr>
          <p:cNvSpPr>
            <a:spLocks noGrp="1"/>
          </p:cNvSpPr>
          <p:nvPr>
            <p:ph sz="half" idx="10"/>
          </p:nvPr>
        </p:nvSpPr>
        <p:spPr/>
        <p:txBody>
          <a:bodyPr/>
          <a:lstStyle/>
          <a:p>
            <a:pPr lvl="0">
              <a:buFont typeface="Arial" panose="020B0604020202020204" pitchFamily="34" charset="0"/>
              <a:buChar char="•"/>
              <a:tabLst>
                <a:tab pos="457200" algn="l"/>
              </a:tabLst>
            </a:pPr>
            <a:r>
              <a:rPr lang="lv-LV" sz="1800" dirty="0">
                <a:effectLst/>
                <a:latin typeface="Calibri" panose="020F0502020204030204" pitchFamily="34" charset="0"/>
                <a:ea typeface="Times New Roman" panose="02020603050405020304" pitchFamily="18" charset="0"/>
              </a:rPr>
              <a:t>Kā veicināt to, lai “ieteicams līdz” termiņu sasniegušie pārtikas produkti un citi, kurus var ziedot nonāk pie nabadzīgām ģimenēm visā Latvijā.</a:t>
            </a:r>
          </a:p>
          <a:p>
            <a:pPr lvl="0">
              <a:buFont typeface="Arial" panose="020B0604020202020204" pitchFamily="34" charset="0"/>
              <a:buChar char="•"/>
              <a:tabLst>
                <a:tab pos="457200" algn="l"/>
              </a:tabLst>
            </a:pPr>
            <a:endParaRPr lang="lv-LV" sz="1800" dirty="0">
              <a:latin typeface="Calibri" panose="020F0502020204030204" pitchFamily="34" charset="0"/>
              <a:ea typeface="Calibri" panose="020F0502020204030204" pitchFamily="34" charset="0"/>
            </a:endParaRPr>
          </a:p>
          <a:p>
            <a:pPr marL="0" lvl="0" indent="0">
              <a:buNone/>
              <a:tabLst>
                <a:tab pos="457200" algn="l"/>
              </a:tabLst>
            </a:pPr>
            <a:r>
              <a:rPr lang="lv-LV" sz="1800" b="1" dirty="0">
                <a:effectLst/>
                <a:latin typeface="Calibri" panose="020F0502020204030204" pitchFamily="34" charset="0"/>
                <a:ea typeface="Calibri" panose="020F0502020204030204" pitchFamily="34" charset="0"/>
              </a:rPr>
              <a:t>Informācijai:</a:t>
            </a:r>
          </a:p>
          <a:p>
            <a:pPr marL="0" lvl="0" indent="0">
              <a:buNone/>
              <a:tabLst>
                <a:tab pos="457200" algn="l"/>
              </a:tabLst>
            </a:pPr>
            <a:r>
              <a:rPr lang="lv-LV" sz="1800" dirty="0">
                <a:effectLst/>
                <a:latin typeface="Calibri" panose="020F0502020204030204" pitchFamily="34" charset="0"/>
                <a:ea typeface="Calibri" panose="020F0502020204030204" pitchFamily="34" charset="0"/>
              </a:rPr>
              <a:t> - Rimi šobrīd ziedo sauso pārtiku «Paēdušai Latvijai: no 26 veikaliem visā Latvijā </a:t>
            </a:r>
          </a:p>
          <a:p>
            <a:pPr marL="0" lvl="0" indent="0">
              <a:buNone/>
              <a:tabLst>
                <a:tab pos="457200" algn="l"/>
              </a:tabLst>
            </a:pPr>
            <a:r>
              <a:rPr lang="lv-LV" sz="1800" dirty="0">
                <a:latin typeface="Calibri" panose="020F0502020204030204" pitchFamily="34" charset="0"/>
                <a:ea typeface="Calibri" panose="020F0502020204030204" pitchFamily="34" charset="0"/>
              </a:rPr>
              <a:t> - Ziedot var: sauso pārtiku, kas sasniegusi «Ieteicams līdz» termiņu, saldētu pārtiku (Pārtikas bankai šobrīd nav kapacitātes pieņemt saldētu pārtiku, taču tā plāno attīstību šajā virzienā)</a:t>
            </a:r>
            <a:endParaRPr lang="lv-LV" sz="1800" dirty="0">
              <a:effectLst/>
              <a:latin typeface="Calibri" panose="020F0502020204030204" pitchFamily="34" charset="0"/>
              <a:ea typeface="Calibri" panose="020F0502020204030204" pitchFamily="34" charset="0"/>
            </a:endParaRPr>
          </a:p>
          <a:p>
            <a:endParaRPr lang="lv-LV" dirty="0"/>
          </a:p>
        </p:txBody>
      </p:sp>
      <p:sp>
        <p:nvSpPr>
          <p:cNvPr id="4" name="Content Placeholder 3">
            <a:extLst>
              <a:ext uri="{FF2B5EF4-FFF2-40B4-BE49-F238E27FC236}">
                <a16:creationId xmlns:a16="http://schemas.microsoft.com/office/drawing/2014/main" id="{10093910-40F9-4F87-AE6C-0135364C0971}"/>
              </a:ext>
            </a:extLst>
          </p:cNvPr>
          <p:cNvSpPr>
            <a:spLocks noGrp="1"/>
          </p:cNvSpPr>
          <p:nvPr>
            <p:ph sz="half" idx="2"/>
          </p:nvPr>
        </p:nvSpPr>
        <p:spPr/>
        <p:txBody>
          <a:bodyPr/>
          <a:lstStyle/>
          <a:p>
            <a:pPr>
              <a:buFont typeface="Arial" panose="020B0604020202020204" pitchFamily="34" charset="0"/>
              <a:buChar char="•"/>
            </a:pPr>
            <a:r>
              <a:rPr lang="lv-LV" sz="1800" dirty="0">
                <a:effectLst/>
                <a:latin typeface="Calibri" panose="020F0502020204030204" pitchFamily="34" charset="0"/>
                <a:ea typeface="Times New Roman" panose="02020603050405020304" pitchFamily="18" charset="0"/>
              </a:rPr>
              <a:t>Kā veicināt to, lai mājsaimniecības Latvijā mazāk izmet atkritumos pārtikas produktus.</a:t>
            </a:r>
          </a:p>
          <a:p>
            <a:pPr>
              <a:buFont typeface="Arial" panose="020B0604020202020204" pitchFamily="34" charset="0"/>
              <a:buChar char="•"/>
            </a:pPr>
            <a:endParaRPr lang="lv-LV" sz="1800" dirty="0">
              <a:latin typeface="Calibri" panose="020F0502020204030204" pitchFamily="34" charset="0"/>
              <a:ea typeface="Calibri" panose="020F0502020204030204" pitchFamily="34" charset="0"/>
            </a:endParaRPr>
          </a:p>
          <a:p>
            <a:pPr>
              <a:buFont typeface="Arial" panose="020B0604020202020204" pitchFamily="34" charset="0"/>
              <a:buChar char="•"/>
            </a:pPr>
            <a:endParaRPr lang="lv-LV" sz="1800" dirty="0">
              <a:effectLst/>
              <a:latin typeface="Calibri" panose="020F0502020204030204" pitchFamily="34" charset="0"/>
              <a:ea typeface="Calibri" panose="020F0502020204030204" pitchFamily="34" charset="0"/>
            </a:endParaRPr>
          </a:p>
          <a:p>
            <a:pPr marL="0" lvl="0" indent="0">
              <a:buNone/>
              <a:tabLst>
                <a:tab pos="457200" algn="l"/>
              </a:tabLst>
            </a:pPr>
            <a:r>
              <a:rPr lang="lv-LV" sz="1800" b="1" dirty="0">
                <a:effectLst/>
                <a:latin typeface="Calibri" panose="020F0502020204030204" pitchFamily="34" charset="0"/>
                <a:ea typeface="Calibri" panose="020F0502020204030204" pitchFamily="34" charset="0"/>
              </a:rPr>
              <a:t>Informācijai:</a:t>
            </a:r>
          </a:p>
          <a:p>
            <a:pPr marL="0" lvl="0" indent="0">
              <a:buNone/>
              <a:tabLst>
                <a:tab pos="457200" algn="l"/>
              </a:tabLst>
            </a:pPr>
            <a:r>
              <a:rPr lang="lv-LV" sz="1800" dirty="0">
                <a:effectLst/>
                <a:latin typeface="Calibri" panose="020F0502020204030204" pitchFamily="34" charset="0"/>
                <a:ea typeface="Calibri" panose="020F0502020204030204" pitchFamily="34" charset="0"/>
              </a:rPr>
              <a:t> - Tikai 37% Rimi pircēju uzskata, ka tiem pietrūkst informācijas par to, kā mazināt pārtikas atkritumus</a:t>
            </a:r>
          </a:p>
          <a:p>
            <a:pPr marL="0" lvl="0" indent="0">
              <a:buNone/>
              <a:tabLst>
                <a:tab pos="457200" algn="l"/>
              </a:tabLst>
            </a:pPr>
            <a:r>
              <a:rPr lang="lv-LV" sz="1800" dirty="0">
                <a:latin typeface="Calibri" panose="020F0502020204030204" pitchFamily="34" charset="0"/>
                <a:ea typeface="Calibri" panose="020F0502020204030204" pitchFamily="34" charset="0"/>
              </a:rPr>
              <a:t> - Pārtikas saldēšanā Latvijā nav tik populārā kā, piemēram, Vācijā un citur Rietumeiropā</a:t>
            </a:r>
          </a:p>
          <a:p>
            <a:pPr marL="0" lvl="0" indent="0">
              <a:buNone/>
              <a:tabLst>
                <a:tab pos="457200" algn="l"/>
              </a:tabLst>
            </a:pPr>
            <a:r>
              <a:rPr lang="lv-LV" sz="1800" dirty="0">
                <a:latin typeface="Calibri" panose="020F0502020204030204" pitchFamily="34" charset="0"/>
                <a:ea typeface="Calibri" panose="020F0502020204030204" pitchFamily="34" charset="0"/>
              </a:rPr>
              <a:t>- Sabiedrības izglītošana šajā jomā ir jāveicina</a:t>
            </a:r>
            <a:endParaRPr lang="lv-LV" sz="1800" dirty="0">
              <a:effectLst/>
              <a:latin typeface="Calibri" panose="020F0502020204030204" pitchFamily="34" charset="0"/>
              <a:ea typeface="Calibri" panose="020F0502020204030204" pitchFamily="34" charset="0"/>
            </a:endParaRPr>
          </a:p>
        </p:txBody>
      </p:sp>
    </p:spTree>
    <p:extLst>
      <p:ext uri="{BB962C8B-B14F-4D97-AF65-F5344CB8AC3E}">
        <p14:creationId xmlns:p14="http://schemas.microsoft.com/office/powerpoint/2010/main" val="149028129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C47491EB-7839-4467-9242-E12880D9EE98}"/>
              </a:ext>
            </a:extLst>
          </p:cNvPr>
          <p:cNvSpPr>
            <a:spLocks noGrp="1"/>
          </p:cNvSpPr>
          <p:nvPr>
            <p:ph type="ctrTitle"/>
          </p:nvPr>
        </p:nvSpPr>
        <p:spPr/>
        <p:txBody>
          <a:bodyPr/>
          <a:lstStyle/>
          <a:p>
            <a:r>
              <a:rPr lang="lv-LV" dirty="0"/>
              <a:t>Paldies!</a:t>
            </a:r>
          </a:p>
        </p:txBody>
      </p:sp>
      <p:sp>
        <p:nvSpPr>
          <p:cNvPr id="6" name="Subtitle 5">
            <a:extLst>
              <a:ext uri="{FF2B5EF4-FFF2-40B4-BE49-F238E27FC236}">
                <a16:creationId xmlns:a16="http://schemas.microsoft.com/office/drawing/2014/main" id="{72E980C3-254F-4F80-A779-6496537789AE}"/>
              </a:ext>
            </a:extLst>
          </p:cNvPr>
          <p:cNvSpPr>
            <a:spLocks noGrp="1"/>
          </p:cNvSpPr>
          <p:nvPr>
            <p:ph type="subTitle" idx="1"/>
          </p:nvPr>
        </p:nvSpPr>
        <p:spPr/>
        <p:txBody>
          <a:bodyPr/>
          <a:lstStyle/>
          <a:p>
            <a:endParaRPr lang="lv-LV"/>
          </a:p>
        </p:txBody>
      </p:sp>
    </p:spTree>
    <p:extLst>
      <p:ext uri="{BB962C8B-B14F-4D97-AF65-F5344CB8AC3E}">
        <p14:creationId xmlns:p14="http://schemas.microsoft.com/office/powerpoint/2010/main" val="3540088119"/>
      </p:ext>
    </p:extLst>
  </p:cSld>
  <p:clrMapOvr>
    <a:masterClrMapping/>
  </p:clrMapOvr>
</p:sld>
</file>

<file path=ppt/theme/theme1.xml><?xml version="1.0" encoding="utf-8"?>
<a:theme xmlns:a="http://schemas.openxmlformats.org/drawingml/2006/main" name="Rimi, color 1">
  <a:themeElements>
    <a:clrScheme name="Custom 10">
      <a:dk1>
        <a:srgbClr val="000000"/>
      </a:dk1>
      <a:lt1>
        <a:srgbClr val="FFFFFF"/>
      </a:lt1>
      <a:dk2>
        <a:srgbClr val="44546A"/>
      </a:dk2>
      <a:lt2>
        <a:srgbClr val="E7E6E6"/>
      </a:lt2>
      <a:accent1>
        <a:srgbClr val="EB2223"/>
      </a:accent1>
      <a:accent2>
        <a:srgbClr val="F2791E"/>
      </a:accent2>
      <a:accent3>
        <a:srgbClr val="FECC04"/>
      </a:accent3>
      <a:accent4>
        <a:srgbClr val="A02771"/>
      </a:accent4>
      <a:accent5>
        <a:srgbClr val="E12671"/>
      </a:accent5>
      <a:accent6>
        <a:srgbClr val="EE6596"/>
      </a:accent6>
      <a:hlink>
        <a:srgbClr val="EB2223"/>
      </a:hlink>
      <a:folHlink>
        <a:srgbClr val="A02771"/>
      </a:folHlink>
    </a:clrScheme>
    <a:fontScheme name="Arial">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Rimi_PowerPoint Template_ENG_01 2018.pptx" id="{69078DAA-83C4-4AC2-B76E-0C68C5D1D096}" vid="{CAF0E238-D60F-41A5-AC2A-994E018F8BB6}"/>
    </a:ext>
  </a:extLst>
</a:theme>
</file>

<file path=ppt/theme/theme10.xml><?xml version="1.0" encoding="utf-8"?>
<a:theme xmlns:a="http://schemas.openxmlformats.org/drawingml/2006/main" name="1_Rimi, color 3">
  <a:themeElements>
    <a:clrScheme name="Rimi">
      <a:dk1>
        <a:srgbClr val="000000"/>
      </a:dk1>
      <a:lt1>
        <a:srgbClr val="FFFFFF"/>
      </a:lt1>
      <a:dk2>
        <a:srgbClr val="44546A"/>
      </a:dk2>
      <a:lt2>
        <a:srgbClr val="E7E6E6"/>
      </a:lt2>
      <a:accent1>
        <a:srgbClr val="EB2223"/>
      </a:accent1>
      <a:accent2>
        <a:srgbClr val="F2791E"/>
      </a:accent2>
      <a:accent3>
        <a:srgbClr val="FECC04"/>
      </a:accent3>
      <a:accent4>
        <a:srgbClr val="EE6596"/>
      </a:accent4>
      <a:accent5>
        <a:srgbClr val="A02771"/>
      </a:accent5>
      <a:accent6>
        <a:srgbClr val="E12671"/>
      </a:accent6>
      <a:hlink>
        <a:srgbClr val="EB2223"/>
      </a:hlink>
      <a:folHlink>
        <a:srgbClr val="A02771"/>
      </a:folHlink>
    </a:clrScheme>
    <a:fontScheme name="Arial">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Rimi_PowerPoint Template_ENG_01 2018.pptx" id="{69078DAA-83C4-4AC2-B76E-0C68C5D1D096}" vid="{4E469F37-6C07-414D-8ECD-44C069B9B1CE}"/>
    </a:ext>
  </a:extLst>
</a:theme>
</file>

<file path=ppt/theme/theme11.xml><?xml version="1.0" encoding="utf-8"?>
<a:theme xmlns:a="http://schemas.openxmlformats.org/drawingml/2006/main" name="1_Rimi, color 4">
  <a:themeElements>
    <a:clrScheme name="Rimi">
      <a:dk1>
        <a:srgbClr val="000000"/>
      </a:dk1>
      <a:lt1>
        <a:srgbClr val="FFFFFF"/>
      </a:lt1>
      <a:dk2>
        <a:srgbClr val="44546A"/>
      </a:dk2>
      <a:lt2>
        <a:srgbClr val="E7E6E6"/>
      </a:lt2>
      <a:accent1>
        <a:srgbClr val="EB2223"/>
      </a:accent1>
      <a:accent2>
        <a:srgbClr val="F2791E"/>
      </a:accent2>
      <a:accent3>
        <a:srgbClr val="FECC04"/>
      </a:accent3>
      <a:accent4>
        <a:srgbClr val="EE6596"/>
      </a:accent4>
      <a:accent5>
        <a:srgbClr val="A02771"/>
      </a:accent5>
      <a:accent6>
        <a:srgbClr val="E12671"/>
      </a:accent6>
      <a:hlink>
        <a:srgbClr val="EB2223"/>
      </a:hlink>
      <a:folHlink>
        <a:srgbClr val="A02771"/>
      </a:folHlink>
    </a:clrScheme>
    <a:fontScheme name="Arial">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Rimi_PowerPoint Template_ENG_01 2018.pptx" id="{69078DAA-83C4-4AC2-B76E-0C68C5D1D096}" vid="{5266E89D-C33E-4D48-A48A-FEDD4DEBF082}"/>
    </a:ext>
  </a:extLst>
</a:theme>
</file>

<file path=ppt/theme/theme12.xml><?xml version="1.0" encoding="utf-8"?>
<a:theme xmlns:a="http://schemas.openxmlformats.org/drawingml/2006/main" name="1_Rimi, color 5">
  <a:themeElements>
    <a:clrScheme name="Rimi">
      <a:dk1>
        <a:srgbClr val="000000"/>
      </a:dk1>
      <a:lt1>
        <a:srgbClr val="FFFFFF"/>
      </a:lt1>
      <a:dk2>
        <a:srgbClr val="44546A"/>
      </a:dk2>
      <a:lt2>
        <a:srgbClr val="E7E6E6"/>
      </a:lt2>
      <a:accent1>
        <a:srgbClr val="EB2223"/>
      </a:accent1>
      <a:accent2>
        <a:srgbClr val="F2791E"/>
      </a:accent2>
      <a:accent3>
        <a:srgbClr val="FECC04"/>
      </a:accent3>
      <a:accent4>
        <a:srgbClr val="EE6596"/>
      </a:accent4>
      <a:accent5>
        <a:srgbClr val="A02771"/>
      </a:accent5>
      <a:accent6>
        <a:srgbClr val="E12671"/>
      </a:accent6>
      <a:hlink>
        <a:srgbClr val="EB2223"/>
      </a:hlink>
      <a:folHlink>
        <a:srgbClr val="A02771"/>
      </a:folHlink>
    </a:clrScheme>
    <a:fontScheme name="Arial">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Rimi_PowerPoint Template_ENG_01 2018.pptx" id="{69078DAA-83C4-4AC2-B76E-0C68C5D1D096}" vid="{8E52D02E-64AD-4381-8D70-7523B361CDE1}"/>
    </a:ext>
  </a:extLst>
</a:theme>
</file>

<file path=ppt/theme/theme13.xml><?xml version="1.0" encoding="utf-8"?>
<a:theme xmlns:a="http://schemas.openxmlformats.org/drawingml/2006/main" name="2_Rimi, color 6">
  <a:themeElements>
    <a:clrScheme name="Rimi">
      <a:dk1>
        <a:srgbClr val="000000"/>
      </a:dk1>
      <a:lt1>
        <a:srgbClr val="FFFFFF"/>
      </a:lt1>
      <a:dk2>
        <a:srgbClr val="44546A"/>
      </a:dk2>
      <a:lt2>
        <a:srgbClr val="E7E6E6"/>
      </a:lt2>
      <a:accent1>
        <a:srgbClr val="EB2223"/>
      </a:accent1>
      <a:accent2>
        <a:srgbClr val="F2791E"/>
      </a:accent2>
      <a:accent3>
        <a:srgbClr val="FECC04"/>
      </a:accent3>
      <a:accent4>
        <a:srgbClr val="EE6596"/>
      </a:accent4>
      <a:accent5>
        <a:srgbClr val="A02771"/>
      </a:accent5>
      <a:accent6>
        <a:srgbClr val="E12671"/>
      </a:accent6>
      <a:hlink>
        <a:srgbClr val="EB2223"/>
      </a:hlink>
      <a:folHlink>
        <a:srgbClr val="A02771"/>
      </a:folHlink>
    </a:clrScheme>
    <a:fontScheme name="Arial">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Rimi_PowerPoint Template_ENG_01 2018.pptx" id="{69078DAA-83C4-4AC2-B76E-0C68C5D1D096}" vid="{CE799FFB-016D-4F2D-B799-98B66E95854F}"/>
    </a:ext>
  </a:extLst>
</a:theme>
</file>

<file path=ppt/theme/theme1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1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Rimi, color 2">
  <a:themeElements>
    <a:clrScheme name="Rimi">
      <a:dk1>
        <a:srgbClr val="000000"/>
      </a:dk1>
      <a:lt1>
        <a:srgbClr val="FFFFFF"/>
      </a:lt1>
      <a:dk2>
        <a:srgbClr val="44546A"/>
      </a:dk2>
      <a:lt2>
        <a:srgbClr val="E7E6E6"/>
      </a:lt2>
      <a:accent1>
        <a:srgbClr val="EB2223"/>
      </a:accent1>
      <a:accent2>
        <a:srgbClr val="F2791E"/>
      </a:accent2>
      <a:accent3>
        <a:srgbClr val="FECC04"/>
      </a:accent3>
      <a:accent4>
        <a:srgbClr val="EE6596"/>
      </a:accent4>
      <a:accent5>
        <a:srgbClr val="A02771"/>
      </a:accent5>
      <a:accent6>
        <a:srgbClr val="E12671"/>
      </a:accent6>
      <a:hlink>
        <a:srgbClr val="EB2223"/>
      </a:hlink>
      <a:folHlink>
        <a:srgbClr val="A02771"/>
      </a:folHlink>
    </a:clrScheme>
    <a:fontScheme name="Arial">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Rimi_PowerPoint Template_ENG_01 2018.pptx" id="{69078DAA-83C4-4AC2-B76E-0C68C5D1D096}" vid="{A42651F3-02CA-46F7-8DAC-F0865C0E2028}"/>
    </a:ext>
  </a:extLst>
</a:theme>
</file>

<file path=ppt/theme/theme3.xml><?xml version="1.0" encoding="utf-8"?>
<a:theme xmlns:a="http://schemas.openxmlformats.org/drawingml/2006/main" name="Rimi, color 3">
  <a:themeElements>
    <a:clrScheme name="Rimi">
      <a:dk1>
        <a:srgbClr val="000000"/>
      </a:dk1>
      <a:lt1>
        <a:srgbClr val="FFFFFF"/>
      </a:lt1>
      <a:dk2>
        <a:srgbClr val="44546A"/>
      </a:dk2>
      <a:lt2>
        <a:srgbClr val="E7E6E6"/>
      </a:lt2>
      <a:accent1>
        <a:srgbClr val="EB2223"/>
      </a:accent1>
      <a:accent2>
        <a:srgbClr val="F2791E"/>
      </a:accent2>
      <a:accent3>
        <a:srgbClr val="FECC04"/>
      </a:accent3>
      <a:accent4>
        <a:srgbClr val="EE6596"/>
      </a:accent4>
      <a:accent5>
        <a:srgbClr val="A02771"/>
      </a:accent5>
      <a:accent6>
        <a:srgbClr val="E12671"/>
      </a:accent6>
      <a:hlink>
        <a:srgbClr val="EB2223"/>
      </a:hlink>
      <a:folHlink>
        <a:srgbClr val="A02771"/>
      </a:folHlink>
    </a:clrScheme>
    <a:fontScheme name="Arial">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Rimi_PowerPoint Template_ENG_01 2018.pptx" id="{69078DAA-83C4-4AC2-B76E-0C68C5D1D096}" vid="{C33D328A-EF14-458D-BDD0-8DFB22A138AB}"/>
    </a:ext>
  </a:extLst>
</a:theme>
</file>

<file path=ppt/theme/theme4.xml><?xml version="1.0" encoding="utf-8"?>
<a:theme xmlns:a="http://schemas.openxmlformats.org/drawingml/2006/main" name="Rimi, color 4">
  <a:themeElements>
    <a:clrScheme name="Rimi">
      <a:dk1>
        <a:srgbClr val="000000"/>
      </a:dk1>
      <a:lt1>
        <a:srgbClr val="FFFFFF"/>
      </a:lt1>
      <a:dk2>
        <a:srgbClr val="44546A"/>
      </a:dk2>
      <a:lt2>
        <a:srgbClr val="E7E6E6"/>
      </a:lt2>
      <a:accent1>
        <a:srgbClr val="EB2223"/>
      </a:accent1>
      <a:accent2>
        <a:srgbClr val="F2791E"/>
      </a:accent2>
      <a:accent3>
        <a:srgbClr val="FECC04"/>
      </a:accent3>
      <a:accent4>
        <a:srgbClr val="EE6596"/>
      </a:accent4>
      <a:accent5>
        <a:srgbClr val="A02771"/>
      </a:accent5>
      <a:accent6>
        <a:srgbClr val="E12671"/>
      </a:accent6>
      <a:hlink>
        <a:srgbClr val="EB2223"/>
      </a:hlink>
      <a:folHlink>
        <a:srgbClr val="A02771"/>
      </a:folHlink>
    </a:clrScheme>
    <a:fontScheme name="Arial">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Rimi_PowerPoint Template_ENG_01 2018.pptx" id="{69078DAA-83C4-4AC2-B76E-0C68C5D1D096}" vid="{78C56921-2666-46CA-B68D-FA699C303D40}"/>
    </a:ext>
  </a:extLst>
</a:theme>
</file>

<file path=ppt/theme/theme5.xml><?xml version="1.0" encoding="utf-8"?>
<a:theme xmlns:a="http://schemas.openxmlformats.org/drawingml/2006/main" name="Rimi, color 5">
  <a:themeElements>
    <a:clrScheme name="Rimi">
      <a:dk1>
        <a:srgbClr val="000000"/>
      </a:dk1>
      <a:lt1>
        <a:srgbClr val="FFFFFF"/>
      </a:lt1>
      <a:dk2>
        <a:srgbClr val="44546A"/>
      </a:dk2>
      <a:lt2>
        <a:srgbClr val="E7E6E6"/>
      </a:lt2>
      <a:accent1>
        <a:srgbClr val="EB2223"/>
      </a:accent1>
      <a:accent2>
        <a:srgbClr val="F2791E"/>
      </a:accent2>
      <a:accent3>
        <a:srgbClr val="FECC04"/>
      </a:accent3>
      <a:accent4>
        <a:srgbClr val="EE6596"/>
      </a:accent4>
      <a:accent5>
        <a:srgbClr val="A02771"/>
      </a:accent5>
      <a:accent6>
        <a:srgbClr val="E12671"/>
      </a:accent6>
      <a:hlink>
        <a:srgbClr val="EB2223"/>
      </a:hlink>
      <a:folHlink>
        <a:srgbClr val="A02771"/>
      </a:folHlink>
    </a:clrScheme>
    <a:fontScheme name="Arial">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Rimi_PowerPoint Template_ENG_01 2018.pptx" id="{69078DAA-83C4-4AC2-B76E-0C68C5D1D096}" vid="{96DAB155-CC36-4D9D-90A7-30ADAE0BF80B}"/>
    </a:ext>
  </a:extLst>
</a:theme>
</file>

<file path=ppt/theme/theme6.xml><?xml version="1.0" encoding="utf-8"?>
<a:theme xmlns:a="http://schemas.openxmlformats.org/drawingml/2006/main" name="Rimi, color 6">
  <a:themeElements>
    <a:clrScheme name="Rimi">
      <a:dk1>
        <a:srgbClr val="000000"/>
      </a:dk1>
      <a:lt1>
        <a:srgbClr val="FFFFFF"/>
      </a:lt1>
      <a:dk2>
        <a:srgbClr val="44546A"/>
      </a:dk2>
      <a:lt2>
        <a:srgbClr val="E7E6E6"/>
      </a:lt2>
      <a:accent1>
        <a:srgbClr val="EB2223"/>
      </a:accent1>
      <a:accent2>
        <a:srgbClr val="F2791E"/>
      </a:accent2>
      <a:accent3>
        <a:srgbClr val="FECC04"/>
      </a:accent3>
      <a:accent4>
        <a:srgbClr val="EE6596"/>
      </a:accent4>
      <a:accent5>
        <a:srgbClr val="A02771"/>
      </a:accent5>
      <a:accent6>
        <a:srgbClr val="E12671"/>
      </a:accent6>
      <a:hlink>
        <a:srgbClr val="EB2223"/>
      </a:hlink>
      <a:folHlink>
        <a:srgbClr val="A02771"/>
      </a:folHlink>
    </a:clrScheme>
    <a:fontScheme name="Arial">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Rimi_PowerPoint Template_ENG_01 2018.pptx" id="{69078DAA-83C4-4AC2-B76E-0C68C5D1D096}" vid="{F86F2EF1-0B16-48D8-8405-8824843E03EC}"/>
    </a:ext>
  </a:extLst>
</a:theme>
</file>

<file path=ppt/theme/theme7.xml><?xml version="1.0" encoding="utf-8"?>
<a:theme xmlns:a="http://schemas.openxmlformats.org/drawingml/2006/main" name="1_Rimi, color 6">
  <a:themeElements>
    <a:clrScheme name="Rimi">
      <a:dk1>
        <a:srgbClr val="000000"/>
      </a:dk1>
      <a:lt1>
        <a:srgbClr val="FFFFFF"/>
      </a:lt1>
      <a:dk2>
        <a:srgbClr val="44546A"/>
      </a:dk2>
      <a:lt2>
        <a:srgbClr val="E7E6E6"/>
      </a:lt2>
      <a:accent1>
        <a:srgbClr val="EB2223"/>
      </a:accent1>
      <a:accent2>
        <a:srgbClr val="F2791E"/>
      </a:accent2>
      <a:accent3>
        <a:srgbClr val="FECC04"/>
      </a:accent3>
      <a:accent4>
        <a:srgbClr val="EE6596"/>
      </a:accent4>
      <a:accent5>
        <a:srgbClr val="A02771"/>
      </a:accent5>
      <a:accent6>
        <a:srgbClr val="E12671"/>
      </a:accent6>
      <a:hlink>
        <a:srgbClr val="EB2223"/>
      </a:hlink>
      <a:folHlink>
        <a:srgbClr val="A02771"/>
      </a:folHlink>
    </a:clrScheme>
    <a:fontScheme name="Arial">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Rimi_PowerPoint Template_ENG_01 2018.pptx" id="{69078DAA-83C4-4AC2-B76E-0C68C5D1D096}" vid="{235FC388-8A89-4D70-834E-19377998C942}"/>
    </a:ext>
  </a:extLst>
</a:theme>
</file>

<file path=ppt/theme/theme8.xml><?xml version="1.0" encoding="utf-8"?>
<a:theme xmlns:a="http://schemas.openxmlformats.org/drawingml/2006/main" name="ECO">
  <a:themeElements>
    <a:clrScheme name="Rimi">
      <a:dk1>
        <a:srgbClr val="000000"/>
      </a:dk1>
      <a:lt1>
        <a:srgbClr val="FFFFFF"/>
      </a:lt1>
      <a:dk2>
        <a:srgbClr val="44546A"/>
      </a:dk2>
      <a:lt2>
        <a:srgbClr val="E7E6E6"/>
      </a:lt2>
      <a:accent1>
        <a:srgbClr val="EB2223"/>
      </a:accent1>
      <a:accent2>
        <a:srgbClr val="F2791E"/>
      </a:accent2>
      <a:accent3>
        <a:srgbClr val="FECC04"/>
      </a:accent3>
      <a:accent4>
        <a:srgbClr val="EE6596"/>
      </a:accent4>
      <a:accent5>
        <a:srgbClr val="A02771"/>
      </a:accent5>
      <a:accent6>
        <a:srgbClr val="E12671"/>
      </a:accent6>
      <a:hlink>
        <a:srgbClr val="EB2223"/>
      </a:hlink>
      <a:folHlink>
        <a:srgbClr val="A02771"/>
      </a:folHlink>
    </a:clrScheme>
    <a:fontScheme name="Arial">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Rimi_PowerPoint Template_ENG_01 2018.pptx" id="{69078DAA-83C4-4AC2-B76E-0C68C5D1D096}" vid="{7829D67D-8C0C-4158-915C-AB842766B532}"/>
    </a:ext>
  </a:extLst>
</a:theme>
</file>

<file path=ppt/theme/theme9.xml><?xml version="1.0" encoding="utf-8"?>
<a:theme xmlns:a="http://schemas.openxmlformats.org/drawingml/2006/main" name="1_Rimi, color 2">
  <a:themeElements>
    <a:clrScheme name="Rimi">
      <a:dk1>
        <a:srgbClr val="000000"/>
      </a:dk1>
      <a:lt1>
        <a:srgbClr val="FFFFFF"/>
      </a:lt1>
      <a:dk2>
        <a:srgbClr val="44546A"/>
      </a:dk2>
      <a:lt2>
        <a:srgbClr val="E7E6E6"/>
      </a:lt2>
      <a:accent1>
        <a:srgbClr val="EB2223"/>
      </a:accent1>
      <a:accent2>
        <a:srgbClr val="F2791E"/>
      </a:accent2>
      <a:accent3>
        <a:srgbClr val="FECC04"/>
      </a:accent3>
      <a:accent4>
        <a:srgbClr val="EE6596"/>
      </a:accent4>
      <a:accent5>
        <a:srgbClr val="A02771"/>
      </a:accent5>
      <a:accent6>
        <a:srgbClr val="E12671"/>
      </a:accent6>
      <a:hlink>
        <a:srgbClr val="EB2223"/>
      </a:hlink>
      <a:folHlink>
        <a:srgbClr val="A02771"/>
      </a:folHlink>
    </a:clrScheme>
    <a:fontScheme name="Arial">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Rimi_PowerPoint Template_ENG_01 2018.pptx" id="{69078DAA-83C4-4AC2-B76E-0C68C5D1D096}" vid="{7B6588C3-629B-4635-B4A8-0324B6B6C671}"/>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kument" ma:contentTypeID="0x0101002A78AD23C07A854BB33B409457F23C03" ma:contentTypeVersion="13" ma:contentTypeDescription="Skapa ett nytt dokument." ma:contentTypeScope="" ma:versionID="cf3fbbba41b70cc3b33ff70783dd6500">
  <xsd:schema xmlns:xsd="http://www.w3.org/2001/XMLSchema" xmlns:xs="http://www.w3.org/2001/XMLSchema" xmlns:p="http://schemas.microsoft.com/office/2006/metadata/properties" xmlns:ns3="7598de99-a02d-4007-b5bb-ad67dc35bdb0" xmlns:ns4="e2fcdff7-909c-46a6-8994-18d905959bae" targetNamespace="http://schemas.microsoft.com/office/2006/metadata/properties" ma:root="true" ma:fieldsID="8e3547a49cb95378704d3f120c7b0e01" ns3:_="" ns4:_="">
    <xsd:import namespace="7598de99-a02d-4007-b5bb-ad67dc35bdb0"/>
    <xsd:import namespace="e2fcdff7-909c-46a6-8994-18d905959bae"/>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element ref="ns3:MediaServiceDateTaken" minOccurs="0"/>
                <xsd:element ref="ns3:MediaServiceAutoTags" minOccurs="0"/>
                <xsd:element ref="ns3:MediaServiceGenerationTime" minOccurs="0"/>
                <xsd:element ref="ns3:MediaServiceEventHashCode" minOccurs="0"/>
                <xsd:element ref="ns3:MediaServiceOCR" minOccurs="0"/>
                <xsd:element ref="ns3:MediaServiceAutoKeyPoints" minOccurs="0"/>
                <xsd:element ref="ns3:MediaServiceKeyPoints" minOccurs="0"/>
                <xsd:element ref="ns3: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598de99-a02d-4007-b5bb-ad67dc35bdb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3" nillable="true" ma:displayName="MediaServiceDateTaken" ma:hidden="true" ma:internalName="MediaServiceDateTaken" ma:readOnly="true">
      <xsd:simpleType>
        <xsd:restriction base="dms:Text"/>
      </xsd:simpleType>
    </xsd:element>
    <xsd:element name="MediaServiceAutoTags" ma:index="14" nillable="true" ma:displayName="Tags" ma:internalName="MediaServiceAutoTags" ma:readOnly="true">
      <xsd:simpleType>
        <xsd:restriction base="dms:Text"/>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OCR" ma:index="17" nillable="true" ma:displayName="Extracted Text" ma:internalName="MediaServiceOCR" ma:readOnly="true">
      <xsd:simpleType>
        <xsd:restriction base="dms:Note">
          <xsd:maxLength value="255"/>
        </xsd:restriction>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element name="MediaLengthInSeconds" ma:index="20" nillable="true" ma:displayName="Length (seconds)"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e2fcdff7-909c-46a6-8994-18d905959bae" elementFormDefault="qualified">
    <xsd:import namespace="http://schemas.microsoft.com/office/2006/documentManagement/types"/>
    <xsd:import namespace="http://schemas.microsoft.com/office/infopath/2007/PartnerControls"/>
    <xsd:element name="SharedWithUsers" ma:index="10" nillable="true" ma:displayName="Delat med"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Delat med information" ma:internalName="SharedWithDetails" ma:readOnly="true">
      <xsd:simpleType>
        <xsd:restriction base="dms:Note">
          <xsd:maxLength value="255"/>
        </xsd:restriction>
      </xsd:simpleType>
    </xsd:element>
    <xsd:element name="SharingHintHash" ma:index="12" nillable="true" ma:displayName="Delar tips,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nehållstyp"/>
        <xsd:element ref="dc:title" minOccurs="0" maxOccurs="1" ma:index="4" ma:displayName="Rubrik"/>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43F09D50-ADA5-495B-AD1A-5D22C639FEE8}">
  <ds:schemaRefs>
    <ds:schemaRef ds:uri="http://purl.org/dc/terms/"/>
    <ds:schemaRef ds:uri="http://schemas.openxmlformats.org/package/2006/metadata/core-properties"/>
    <ds:schemaRef ds:uri="http://purl.org/dc/dcmitype/"/>
    <ds:schemaRef ds:uri="http://schemas.microsoft.com/office/infopath/2007/PartnerControls"/>
    <ds:schemaRef ds:uri="e2fcdff7-909c-46a6-8994-18d905959bae"/>
    <ds:schemaRef ds:uri="7598de99-a02d-4007-b5bb-ad67dc35bdb0"/>
    <ds:schemaRef ds:uri="http://purl.org/dc/elements/1.1/"/>
    <ds:schemaRef ds:uri="http://schemas.microsoft.com/office/2006/metadata/properties"/>
    <ds:schemaRef ds:uri="http://schemas.microsoft.com/office/2006/documentManagement/types"/>
    <ds:schemaRef ds:uri="http://www.w3.org/XML/1998/namespace"/>
  </ds:schemaRefs>
</ds:datastoreItem>
</file>

<file path=customXml/itemProps2.xml><?xml version="1.0" encoding="utf-8"?>
<ds:datastoreItem xmlns:ds="http://schemas.openxmlformats.org/officeDocument/2006/customXml" ds:itemID="{C39A6508-76DF-4AD6-8BD2-92EEA7EB2AA4}">
  <ds:schemaRefs>
    <ds:schemaRef ds:uri="http://schemas.microsoft.com/sharepoint/v3/contenttype/forms"/>
  </ds:schemaRefs>
</ds:datastoreItem>
</file>

<file path=customXml/itemProps3.xml><?xml version="1.0" encoding="utf-8"?>
<ds:datastoreItem xmlns:ds="http://schemas.openxmlformats.org/officeDocument/2006/customXml" ds:itemID="{6523E320-8436-4E14-A177-7357D9144AE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598de99-a02d-4007-b5bb-ad67dc35bdb0"/>
    <ds:schemaRef ds:uri="e2fcdff7-909c-46a6-8994-18d905959ba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blank</Template>
  <TotalTime>394</TotalTime>
  <Words>855</Words>
  <Application>Microsoft Office PowerPoint</Application>
  <PresentationFormat>Widescreen</PresentationFormat>
  <Paragraphs>86</Paragraphs>
  <Slides>9</Slides>
  <Notes>4</Notes>
  <HiddenSlides>0</HiddenSlides>
  <MMClips>0</MMClips>
  <ScaleCrop>false</ScaleCrop>
  <HeadingPairs>
    <vt:vector size="6" baseType="variant">
      <vt:variant>
        <vt:lpstr>Fonts Used</vt:lpstr>
      </vt:variant>
      <vt:variant>
        <vt:i4>4</vt:i4>
      </vt:variant>
      <vt:variant>
        <vt:lpstr>Theme</vt:lpstr>
      </vt:variant>
      <vt:variant>
        <vt:i4>13</vt:i4>
      </vt:variant>
      <vt:variant>
        <vt:lpstr>Slide Titles</vt:lpstr>
      </vt:variant>
      <vt:variant>
        <vt:i4>9</vt:i4>
      </vt:variant>
    </vt:vector>
  </HeadingPairs>
  <TitlesOfParts>
    <vt:vector size="26" baseType="lpstr">
      <vt:lpstr>Arial</vt:lpstr>
      <vt:lpstr>Calibri</vt:lpstr>
      <vt:lpstr>ICA Text Ny</vt:lpstr>
      <vt:lpstr>Wingdings</vt:lpstr>
      <vt:lpstr>Rimi, color 1</vt:lpstr>
      <vt:lpstr>Rimi, color 2</vt:lpstr>
      <vt:lpstr>Rimi, color 3</vt:lpstr>
      <vt:lpstr>Rimi, color 4</vt:lpstr>
      <vt:lpstr>Rimi, color 5</vt:lpstr>
      <vt:lpstr>Rimi, color 6</vt:lpstr>
      <vt:lpstr>1_Rimi, color 6</vt:lpstr>
      <vt:lpstr>ECO</vt:lpstr>
      <vt:lpstr>1_Rimi, color 2</vt:lpstr>
      <vt:lpstr>1_Rimi, color 3</vt:lpstr>
      <vt:lpstr>1_Rimi, color 4</vt:lpstr>
      <vt:lpstr>1_Rimi, color 5</vt:lpstr>
      <vt:lpstr>2_Rimi, color 6</vt:lpstr>
      <vt:lpstr>Rimi izaicinājums Young Climathon</vt:lpstr>
      <vt:lpstr>Pārtikas atkritumi kā ilgtspējas virziens</vt:lpstr>
      <vt:lpstr>Ietekmes pušu analīze</vt:lpstr>
      <vt:lpstr>Pārtikas atkritumu samazināšana ir izaicinoša</vt:lpstr>
      <vt:lpstr>Izlietot līdz &amp; Ieteicams līdz</vt:lpstr>
      <vt:lpstr>KĀ rodas pārtikas atkritumi Rimi</vt:lpstr>
      <vt:lpstr>Digitāls risinājumus pircējiem - Iztīri savu ledusskapi</vt:lpstr>
      <vt:lpstr>Izaicinājumi Hakatonam</vt:lpstr>
      <vt:lpstr>Paldies!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Zanda Šadre</dc:creator>
  <cp:lastModifiedBy>Zanda Šadre</cp:lastModifiedBy>
  <cp:revision>7</cp:revision>
  <dcterms:created xsi:type="dcterms:W3CDTF">2021-10-14T06:11:21Z</dcterms:created>
  <dcterms:modified xsi:type="dcterms:W3CDTF">2021-11-22T09:46:33Z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f0bc4404-d96b-4544-9544-a30b749faca9_Enabled">
    <vt:lpwstr>True</vt:lpwstr>
  </property>
  <property fmtid="{D5CDD505-2E9C-101B-9397-08002B2CF9AE}" pid="3" name="MSIP_Label_f0bc4404-d96b-4544-9544-a30b749faca9_SiteId">
    <vt:lpwstr>176bdcf0-2ce3-4610-962a-d59c1f5ce9f6</vt:lpwstr>
  </property>
  <property fmtid="{D5CDD505-2E9C-101B-9397-08002B2CF9AE}" pid="4" name="MSIP_Label_f0bc4404-d96b-4544-9544-a30b749faca9_Ref">
    <vt:lpwstr>https://api.informationprotection.azure.com/api/176bdcf0-2ce3-4610-962a-d59c1f5ce9f6</vt:lpwstr>
  </property>
  <property fmtid="{D5CDD505-2E9C-101B-9397-08002B2CF9AE}" pid="5" name="MSIP_Label_f0bc4404-d96b-4544-9544-a30b749faca9_Owner">
    <vt:lpwstr>Anita.Ledaine@rimibaltic.com</vt:lpwstr>
  </property>
  <property fmtid="{D5CDD505-2E9C-101B-9397-08002B2CF9AE}" pid="6" name="MSIP_Label_f0bc4404-d96b-4544-9544-a30b749faca9_SetDate">
    <vt:lpwstr>2018-05-16T15:45:43.7390676+03:00</vt:lpwstr>
  </property>
  <property fmtid="{D5CDD505-2E9C-101B-9397-08002B2CF9AE}" pid="7" name="MSIP_Label_f0bc4404-d96b-4544-9544-a30b749faca9_Name">
    <vt:lpwstr>S3 (Intra-company)</vt:lpwstr>
  </property>
  <property fmtid="{D5CDD505-2E9C-101B-9397-08002B2CF9AE}" pid="8" name="MSIP_Label_f0bc4404-d96b-4544-9544-a30b749faca9_Application">
    <vt:lpwstr>Microsoft Azure Information Protection</vt:lpwstr>
  </property>
  <property fmtid="{D5CDD505-2E9C-101B-9397-08002B2CF9AE}" pid="9" name="MSIP_Label_f0bc4404-d96b-4544-9544-a30b749faca9_Extended_MSFT_Method">
    <vt:lpwstr>Automatic</vt:lpwstr>
  </property>
  <property fmtid="{D5CDD505-2E9C-101B-9397-08002B2CF9AE}" pid="10" name="Sensitivity">
    <vt:lpwstr>S3 (Intra-company)</vt:lpwstr>
  </property>
  <property fmtid="{D5CDD505-2E9C-101B-9397-08002B2CF9AE}" pid="11" name="ContentTypeId">
    <vt:lpwstr>0x0101002A78AD23C07A854BB33B409457F23C03</vt:lpwstr>
  </property>
</Properties>
</file>